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
  </p:notesMasterIdLst>
  <p:sldIdLst>
    <p:sldId id="256" r:id="rId2"/>
    <p:sldId id="257" r:id="rId3"/>
    <p:sldId id="260" r:id="rId4"/>
    <p:sldId id="262" r:id="rId5"/>
    <p:sldId id="259" r:id="rId6"/>
    <p:sldId id="266" r:id="rId7"/>
    <p:sldId id="263" r:id="rId8"/>
    <p:sldId id="258" r:id="rId9"/>
    <p:sldId id="267" r:id="rId10"/>
    <p:sldId id="264"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402"/>
    <p:restoredTop sz="61105"/>
  </p:normalViewPr>
  <p:slideViewPr>
    <p:cSldViewPr snapToGrid="0" snapToObjects="1">
      <p:cViewPr varScale="1">
        <p:scale>
          <a:sx n="89" d="100"/>
          <a:sy n="89" d="100"/>
        </p:scale>
        <p:origin x="2064" y="176"/>
      </p:cViewPr>
      <p:guideLst/>
    </p:cSldViewPr>
  </p:slideViewPr>
  <p:notesTextViewPr>
    <p:cViewPr>
      <p:scale>
        <a:sx n="1" d="1"/>
        <a:sy n="1" d="1"/>
      </p:scale>
      <p:origin x="0" y="-2472"/>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7D83FEF-E54B-CC43-9CEB-99C52C8F4DF2}" type="datetimeFigureOut">
              <a:rPr lang="en-US" smtClean="0"/>
              <a:t>7/13/21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630E6B3-527D-624C-A667-A0C83E14D0E2}" type="slidenum">
              <a:rPr lang="en-US" smtClean="0"/>
              <a:t>‹#›</a:t>
            </a:fld>
            <a:endParaRPr lang="en-US"/>
          </a:p>
        </p:txBody>
      </p:sp>
    </p:spTree>
    <p:extLst>
      <p:ext uri="{BB962C8B-B14F-4D97-AF65-F5344CB8AC3E}">
        <p14:creationId xmlns:p14="http://schemas.microsoft.com/office/powerpoint/2010/main" val="26215068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630E6B3-527D-624C-A667-A0C83E14D0E2}" type="slidenum">
              <a:rPr lang="en-US" smtClean="0"/>
              <a:t>2</a:t>
            </a:fld>
            <a:endParaRPr lang="en-US"/>
          </a:p>
        </p:txBody>
      </p:sp>
    </p:spTree>
    <p:extLst>
      <p:ext uri="{BB962C8B-B14F-4D97-AF65-F5344CB8AC3E}">
        <p14:creationId xmlns:p14="http://schemas.microsoft.com/office/powerpoint/2010/main" val="40694439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dirty="0"/>
              <a:t>Let’s take a look at, how do we collect various types of text and image data from different input sources and combine them together to achieve our objective. </a:t>
            </a:r>
          </a:p>
          <a:p>
            <a:pPr rtl="0"/>
            <a:endParaRPr lang="en-US" dirty="0"/>
          </a:p>
          <a:p>
            <a:pPr rtl="0"/>
            <a:r>
              <a:rPr lang="en-US" dirty="0"/>
              <a:t>[Click]</a:t>
            </a:r>
          </a:p>
          <a:p>
            <a:pPr rtl="0"/>
            <a:r>
              <a:rPr lang="en-US" dirty="0"/>
              <a:t>As you can see here, the kiosk has 2 input sensors:</a:t>
            </a:r>
          </a:p>
          <a:p>
            <a:pPr rtl="0"/>
            <a:r>
              <a:rPr lang="en-US" dirty="0"/>
              <a:t>Camera</a:t>
            </a:r>
          </a:p>
          <a:p>
            <a:pPr rtl="0"/>
            <a:r>
              <a:rPr lang="en-US" dirty="0"/>
              <a:t>Image Scanner</a:t>
            </a:r>
          </a:p>
          <a:p>
            <a:pPr rtl="0"/>
            <a:r>
              <a:rPr lang="en-US" dirty="0"/>
              <a:t>- Boarding pass</a:t>
            </a:r>
          </a:p>
          <a:p>
            <a:pPr rtl="0"/>
            <a:r>
              <a:rPr lang="en-US" dirty="0"/>
              <a:t>- Digital ID</a:t>
            </a:r>
          </a:p>
          <a:p>
            <a:pPr rtl="0"/>
            <a:endParaRPr lang="en-US" dirty="0"/>
          </a:p>
          <a:p>
            <a:pPr rtl="0"/>
            <a:r>
              <a:rPr lang="en-US" dirty="0"/>
              <a:t>[Click] Camera is used to collect passenger video. When you will provide a 30 seconds video as input it will be considered video collected by the camera. </a:t>
            </a:r>
          </a:p>
          <a:p>
            <a:pPr rtl="0"/>
            <a:r>
              <a:rPr lang="en-US" dirty="0"/>
              <a:t>[Click] The image scanner scans both boarding pass and digital id. </a:t>
            </a:r>
          </a:p>
          <a:p>
            <a:pPr rtl="0"/>
            <a:r>
              <a:rPr lang="en-US" dirty="0"/>
              <a:t>[Click]</a:t>
            </a:r>
          </a:p>
          <a:p>
            <a:pPr rtl="0"/>
            <a:r>
              <a:rPr lang="en-US" dirty="0"/>
              <a:t>Both boarding pass and digital id images are the input for image scanner. </a:t>
            </a:r>
          </a:p>
          <a:p>
            <a:pPr rtl="0"/>
            <a:endParaRPr lang="en-US" dirty="0"/>
          </a:p>
          <a:p>
            <a:pPr rtl="0"/>
            <a:r>
              <a:rPr lang="en-US" dirty="0"/>
              <a:t>Note: We are not including the image we are using to build the lighter scanner in this section.</a:t>
            </a:r>
          </a:p>
          <a:p>
            <a:pPr rtl="0"/>
            <a:endParaRPr lang="en-US" dirty="0"/>
          </a:p>
          <a:p>
            <a:pPr rtl="0"/>
            <a:r>
              <a:rPr lang="en-US" dirty="0"/>
              <a:t>So, what do the kiosk does. The kiosk does the following internal processing:</a:t>
            </a:r>
          </a:p>
          <a:p>
            <a:pPr rtl="0"/>
            <a:endParaRPr lang="en-US" dirty="0"/>
          </a:p>
          <a:p>
            <a:pPr rtl="0"/>
            <a:r>
              <a:rPr lang="en-US" dirty="0"/>
              <a:t>[Click]</a:t>
            </a:r>
          </a:p>
          <a:p>
            <a:pPr rtl="0"/>
            <a:r>
              <a:rPr lang="en-US" dirty="0"/>
              <a:t>Video analyzer process Extract face image from the video and then compare it with the ID image to perform the  identity validation.</a:t>
            </a:r>
          </a:p>
          <a:p>
            <a:pPr rtl="0"/>
            <a:r>
              <a:rPr lang="en-US" dirty="0"/>
              <a:t>Video Analyzer process also  Collect passenger sentiment and emotion as automated feedback.</a:t>
            </a:r>
          </a:p>
          <a:p>
            <a:pPr rtl="0"/>
            <a:endParaRPr lang="en-US" dirty="0"/>
          </a:p>
          <a:p>
            <a:pPr rtl="0"/>
            <a:r>
              <a:rPr lang="en-US" dirty="0"/>
              <a:t>[Click]</a:t>
            </a:r>
          </a:p>
          <a:p>
            <a:pPr rtl="0"/>
            <a:r>
              <a:rPr lang="en-US" dirty="0"/>
              <a:t>ID Recognizer process collects text and face data from ID to match it with the photo extracted from the video. The text data from ID is used with boarding pass matching.</a:t>
            </a:r>
          </a:p>
          <a:p>
            <a:pPr rtl="0"/>
            <a:endParaRPr lang="en-US" dirty="0"/>
          </a:p>
          <a:p>
            <a:pPr rtl="0"/>
            <a:r>
              <a:rPr lang="en-US" dirty="0"/>
              <a:t>[Click] </a:t>
            </a:r>
          </a:p>
          <a:p>
            <a:pPr rtl="0"/>
            <a:r>
              <a:rPr lang="en-US" dirty="0"/>
              <a:t>- Boarding Pass Recognizer process extract the text data from the boarding pass and cross validate it from the flight manifest to validate boarding status.</a:t>
            </a:r>
          </a:p>
          <a:p>
            <a:pPr rtl="0"/>
            <a:endParaRPr lang="en-US" dirty="0"/>
          </a:p>
          <a:p>
            <a:pPr rtl="0"/>
            <a:endParaRPr lang="en-US" dirty="0"/>
          </a:p>
          <a:p>
            <a:pPr rtl="0"/>
            <a:r>
              <a:rPr lang="en-US" dirty="0"/>
              <a:t>[Click]</a:t>
            </a:r>
          </a:p>
          <a:p>
            <a:pPr rtl="0"/>
            <a:r>
              <a:rPr lang="en-US" dirty="0"/>
              <a:t>Video and ID analysis process gives us face images to provide digital face identification. </a:t>
            </a:r>
          </a:p>
          <a:p>
            <a:pPr rtl="0"/>
            <a:r>
              <a:rPr lang="en-US" dirty="0"/>
              <a:t>The face from photo id is used to cross-reference with the face extracted from the video. </a:t>
            </a:r>
          </a:p>
          <a:p>
            <a:pPr rtl="0"/>
            <a:endParaRPr lang="en-US" dirty="0"/>
          </a:p>
          <a:p>
            <a:pPr rtl="0"/>
            <a:endParaRPr lang="en-US" dirty="0"/>
          </a:p>
        </p:txBody>
      </p:sp>
      <p:sp>
        <p:nvSpPr>
          <p:cNvPr id="4" name="Slide Number Placeholder 3"/>
          <p:cNvSpPr>
            <a:spLocks noGrp="1"/>
          </p:cNvSpPr>
          <p:nvPr>
            <p:ph type="sldNum" sz="quarter" idx="5"/>
          </p:nvPr>
        </p:nvSpPr>
        <p:spPr/>
        <p:txBody>
          <a:bodyPr/>
          <a:lstStyle/>
          <a:p>
            <a:fld id="{B630E6B3-527D-624C-A667-A0C83E14D0E2}" type="slidenum">
              <a:rPr lang="en-US" smtClean="0"/>
              <a:t>7</a:t>
            </a:fld>
            <a:endParaRPr lang="en-US"/>
          </a:p>
        </p:txBody>
      </p:sp>
    </p:spTree>
    <p:extLst>
      <p:ext uri="{BB962C8B-B14F-4D97-AF65-F5344CB8AC3E}">
        <p14:creationId xmlns:p14="http://schemas.microsoft.com/office/powerpoint/2010/main" val="6284423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dirty="0"/>
              <a:t>Let’s discuss the data schema from each of the input source.</a:t>
            </a:r>
          </a:p>
          <a:p>
            <a:pPr rtl="0"/>
            <a:endParaRPr lang="en-US" dirty="0"/>
          </a:p>
          <a:p>
            <a:pPr rtl="0"/>
            <a:r>
              <a:rPr lang="en-US" dirty="0"/>
              <a:t>[Click]</a:t>
            </a:r>
          </a:p>
          <a:p>
            <a:pPr rtl="0"/>
            <a:r>
              <a:rPr lang="en-US" dirty="0"/>
              <a:t>So far, we have 3 different data sources:</a:t>
            </a:r>
          </a:p>
          <a:p>
            <a:pPr rtl="0"/>
            <a:r>
              <a:rPr lang="en-US" dirty="0"/>
              <a:t>- ID card</a:t>
            </a:r>
          </a:p>
          <a:p>
            <a:pPr rtl="0"/>
            <a:r>
              <a:rPr lang="en-US" dirty="0"/>
              <a:t>- Boarding Pass</a:t>
            </a:r>
          </a:p>
          <a:p>
            <a:pPr rtl="0"/>
            <a:r>
              <a:rPr lang="en-US" dirty="0"/>
              <a:t>- 30-seconds video</a:t>
            </a:r>
          </a:p>
          <a:p>
            <a:pPr rtl="0"/>
            <a:r>
              <a:rPr lang="en-US" dirty="0"/>
              <a:t>[Click]</a:t>
            </a:r>
          </a:p>
          <a:p>
            <a:pPr rtl="0"/>
            <a:r>
              <a:rPr lang="en-US" dirty="0"/>
              <a:t>Information extracted from the Boarding pass gives us the following data:</a:t>
            </a:r>
          </a:p>
          <a:p>
            <a:pPr rtl="0"/>
            <a:r>
              <a:rPr lang="en-US" dirty="0"/>
              <a:t>- [Fields]</a:t>
            </a:r>
          </a:p>
          <a:p>
            <a:pPr rtl="0"/>
            <a:endParaRPr lang="en-US" dirty="0"/>
          </a:p>
          <a:p>
            <a:pPr rtl="0"/>
            <a:r>
              <a:rPr lang="en-US" dirty="0"/>
              <a:t>[Click]</a:t>
            </a:r>
          </a:p>
          <a:p>
            <a:pPr rtl="0"/>
            <a:r>
              <a:rPr lang="en-US" dirty="0"/>
              <a:t>Information extracted from the digital ID gives the following data:</a:t>
            </a:r>
          </a:p>
          <a:p>
            <a:pPr rtl="0"/>
            <a:r>
              <a:rPr lang="en-US" dirty="0"/>
              <a:t>- [Fields]</a:t>
            </a:r>
          </a:p>
          <a:p>
            <a:pPr rtl="0"/>
            <a:endParaRPr lang="en-US" dirty="0"/>
          </a:p>
          <a:p>
            <a:pPr rtl="0"/>
            <a:r>
              <a:rPr lang="en-US" dirty="0"/>
              <a:t>[Click]</a:t>
            </a:r>
          </a:p>
          <a:p>
            <a:pPr rtl="0"/>
            <a:r>
              <a:rPr lang="en-US" dirty="0"/>
              <a:t>Information extracted from the 30 second video gives us the following data:</a:t>
            </a:r>
          </a:p>
          <a:p>
            <a:pPr rtl="0"/>
            <a:r>
              <a:rPr lang="en-US" dirty="0"/>
              <a:t>- [Fields]</a:t>
            </a:r>
          </a:p>
          <a:p>
            <a:pPr rtl="0"/>
            <a:endParaRPr lang="en-US" dirty="0"/>
          </a:p>
          <a:p>
            <a:pPr rtl="0"/>
            <a:r>
              <a:rPr lang="en-US" dirty="0"/>
              <a:t>[Click]</a:t>
            </a:r>
          </a:p>
          <a:p>
            <a:pPr rtl="0"/>
            <a:r>
              <a:rPr lang="en-US" dirty="0"/>
              <a:t>We also have non kiosk input source data in our project. </a:t>
            </a:r>
          </a:p>
          <a:p>
            <a:pPr rtl="0"/>
            <a:r>
              <a:rPr lang="en-US" dirty="0"/>
              <a:t>We have lighter images to build a lighter detection model.</a:t>
            </a:r>
          </a:p>
          <a:p>
            <a:pPr rtl="0"/>
            <a:r>
              <a:rPr lang="en-US" dirty="0"/>
              <a:t>We also have lighter model test images to do validate model.</a:t>
            </a:r>
          </a:p>
          <a:p>
            <a:pPr rtl="0"/>
            <a:r>
              <a:rPr lang="en-US" dirty="0"/>
              <a:t>- [Fields]</a:t>
            </a:r>
          </a:p>
          <a:p>
            <a:pPr rtl="0"/>
            <a:endParaRPr lang="en-US" dirty="0"/>
          </a:p>
          <a:p>
            <a:pPr rtl="0"/>
            <a:r>
              <a:rPr lang="en-US" dirty="0"/>
              <a:t>[Click]</a:t>
            </a:r>
          </a:p>
          <a:p>
            <a:pPr rtl="0"/>
            <a:r>
              <a:rPr lang="en-US" dirty="0"/>
              <a:t>Based on given data from different sources, we are performing the following validations</a:t>
            </a:r>
          </a:p>
          <a:p>
            <a:pPr rtl="0"/>
            <a:r>
              <a:rPr lang="en-US" dirty="0"/>
              <a:t>- Flight Validation</a:t>
            </a:r>
          </a:p>
          <a:p>
            <a:pPr rtl="0"/>
            <a:r>
              <a:rPr lang="en-US" dirty="0"/>
              <a:t>- Identity Validation</a:t>
            </a:r>
          </a:p>
          <a:p>
            <a:pPr rtl="0"/>
            <a:r>
              <a:rPr lang="en-US" dirty="0"/>
              <a:t>- Boarding Experience</a:t>
            </a:r>
          </a:p>
          <a:p>
            <a:pPr rtl="0"/>
            <a:r>
              <a:rPr lang="en-US" dirty="0"/>
              <a:t>- Carry-on baggage Validation</a:t>
            </a:r>
          </a:p>
          <a:p>
            <a:pPr rtl="0"/>
            <a:endParaRPr lang="en-US" dirty="0"/>
          </a:p>
          <a:p>
            <a:pPr rtl="0"/>
            <a:r>
              <a:rPr lang="en-US" dirty="0"/>
              <a:t>[Click]</a:t>
            </a:r>
          </a:p>
          <a:p>
            <a:pPr rtl="0"/>
            <a:r>
              <a:rPr lang="en-US" dirty="0"/>
              <a:t>Lets see how do we perform flight validation.</a:t>
            </a:r>
          </a:p>
          <a:p>
            <a:pPr rtl="0"/>
            <a:r>
              <a:rPr lang="en-US" dirty="0"/>
              <a:t>As you can see the flight validation needs the following data:</a:t>
            </a:r>
          </a:p>
          <a:p>
            <a:pPr rtl="0"/>
            <a:r>
              <a:rPr lang="en-US" dirty="0"/>
              <a:t>- [Fields]</a:t>
            </a:r>
          </a:p>
          <a:p>
            <a:pPr rtl="0"/>
            <a:endParaRPr lang="en-US" dirty="0"/>
          </a:p>
          <a:p>
            <a:pPr rtl="0"/>
            <a:r>
              <a:rPr lang="en-US" dirty="0"/>
              <a:t>To collect required data for flight validation we take data from boarding and ID source.</a:t>
            </a:r>
          </a:p>
          <a:p>
            <a:pPr rtl="0"/>
            <a:r>
              <a:rPr lang="en-US" dirty="0"/>
              <a:t>- [field names]</a:t>
            </a:r>
          </a:p>
          <a:p>
            <a:pPr rtl="0"/>
            <a:endParaRPr lang="en-US" dirty="0"/>
          </a:p>
          <a:p>
            <a:pPr rtl="0"/>
            <a:r>
              <a:rPr lang="en-US" dirty="0"/>
              <a:t>[Click]</a:t>
            </a:r>
          </a:p>
          <a:p>
            <a:pPr rtl="0"/>
            <a:r>
              <a:rPr lang="en-US" dirty="0"/>
              <a:t>Lets see how do we perform identity validation.</a:t>
            </a:r>
          </a:p>
          <a:p>
            <a:pPr rtl="0"/>
            <a:r>
              <a:rPr lang="en-US" dirty="0"/>
              <a:t>As you can see the identity validation needs the following data:</a:t>
            </a:r>
          </a:p>
          <a:p>
            <a:pPr rtl="0"/>
            <a:r>
              <a:rPr lang="en-US" dirty="0"/>
              <a:t>- [Fields]</a:t>
            </a:r>
          </a:p>
          <a:p>
            <a:pPr rtl="0"/>
            <a:endParaRPr lang="en-US" dirty="0"/>
          </a:p>
          <a:p>
            <a:pPr rtl="0"/>
            <a:r>
              <a:rPr lang="en-US" dirty="0"/>
              <a:t>To collect required data for identity validation we take data from 3 different sources:</a:t>
            </a:r>
          </a:p>
          <a:p>
            <a:pPr rtl="0"/>
            <a:r>
              <a:rPr lang="en-US" dirty="0"/>
              <a:t> - 30 seconds video, boarding pass and digital ID source.</a:t>
            </a:r>
          </a:p>
          <a:p>
            <a:pPr rtl="0"/>
            <a:r>
              <a:rPr lang="en-US" dirty="0"/>
              <a:t>- [field names]</a:t>
            </a:r>
          </a:p>
          <a:p>
            <a:pPr rtl="0"/>
            <a:endParaRPr lang="en-US" dirty="0"/>
          </a:p>
          <a:p>
            <a:pPr rtl="0"/>
            <a:r>
              <a:rPr lang="en-US" dirty="0"/>
              <a:t>[Click]</a:t>
            </a:r>
          </a:p>
          <a:p>
            <a:pPr rtl="0"/>
            <a:r>
              <a:rPr lang="en-US" dirty="0"/>
              <a:t>Lets see how do we perform Boarding kiosk experience.</a:t>
            </a:r>
          </a:p>
          <a:p>
            <a:pPr rtl="0"/>
            <a:r>
              <a:rPr lang="en-US" dirty="0"/>
              <a:t>As you can see the Boarding kiosk experience needs the following data:</a:t>
            </a:r>
          </a:p>
          <a:p>
            <a:pPr rtl="0"/>
            <a:r>
              <a:rPr lang="en-US" dirty="0"/>
              <a:t>- [Fields]</a:t>
            </a:r>
          </a:p>
          <a:p>
            <a:pPr rtl="0"/>
            <a:endParaRPr lang="en-US" dirty="0"/>
          </a:p>
          <a:p>
            <a:pPr rtl="0"/>
            <a:r>
              <a:rPr lang="en-US" dirty="0"/>
              <a:t>To collect required data for Boarding kiosk experience we just use the 30 seconds video as our source.</a:t>
            </a:r>
          </a:p>
          <a:p>
            <a:pPr rtl="0"/>
            <a:r>
              <a:rPr lang="en-US" dirty="0"/>
              <a:t>- [field names]</a:t>
            </a:r>
          </a:p>
          <a:p>
            <a:pPr rtl="0"/>
            <a:endParaRPr lang="en-US" dirty="0"/>
          </a:p>
          <a:p>
            <a:pPr rtl="0"/>
            <a:r>
              <a:rPr lang="en-US" dirty="0"/>
              <a:t>[Click]</a:t>
            </a:r>
          </a:p>
          <a:p>
            <a:pPr rtl="0"/>
            <a:r>
              <a:rPr lang="en-US" dirty="0"/>
              <a:t>Finally, the carry-on baggage validation for lighter detection we use training and test images provided to you.</a:t>
            </a:r>
          </a:p>
          <a:p>
            <a:pPr rtl="0"/>
            <a:endParaRPr lang="en-US" dirty="0"/>
          </a:p>
          <a:p>
            <a:pPr rtl="0"/>
            <a:endParaRPr lang="en-US" dirty="0"/>
          </a:p>
        </p:txBody>
      </p:sp>
      <p:sp>
        <p:nvSpPr>
          <p:cNvPr id="4" name="Slide Number Placeholder 3"/>
          <p:cNvSpPr>
            <a:spLocks noGrp="1"/>
          </p:cNvSpPr>
          <p:nvPr>
            <p:ph type="sldNum" sz="quarter" idx="5"/>
          </p:nvPr>
        </p:nvSpPr>
        <p:spPr/>
        <p:txBody>
          <a:bodyPr/>
          <a:lstStyle/>
          <a:p>
            <a:fld id="{B630E6B3-527D-624C-A667-A0C83E14D0E2}" type="slidenum">
              <a:rPr lang="en-US" smtClean="0"/>
              <a:t>8</a:t>
            </a:fld>
            <a:endParaRPr lang="en-US"/>
          </a:p>
        </p:txBody>
      </p:sp>
    </p:spTree>
    <p:extLst>
      <p:ext uri="{BB962C8B-B14F-4D97-AF65-F5344CB8AC3E}">
        <p14:creationId xmlns:p14="http://schemas.microsoft.com/office/powerpoint/2010/main" val="31876438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br>
              <a:rPr lang="en-US" b="0" dirty="0">
                <a:effectLst/>
              </a:rPr>
            </a:br>
            <a:r>
              <a:rPr lang="en-US" sz="1200" b="0" i="0" u="none" strike="noStrike" kern="1200" dirty="0">
                <a:solidFill>
                  <a:schemeClr val="tx1"/>
                </a:solidFill>
                <a:effectLst/>
                <a:latin typeface="+mn-lt"/>
                <a:ea typeface="+mn-ea"/>
                <a:cs typeface="+mn-cs"/>
              </a:rPr>
              <a:t>Lets discuss about the architecture details related to our project. Here we will learn how various Azure services and resources are going to work with your input data and assist you to validate the input information for each validation type.</a:t>
            </a:r>
            <a:endParaRPr lang="en-US" b="0" dirty="0">
              <a:effectLst/>
            </a:endParaRPr>
          </a:p>
          <a:p>
            <a:pPr rtl="0"/>
            <a:r>
              <a:rPr lang="en-US" sz="1200" b="0" i="0" u="none" strike="noStrike" kern="1200" dirty="0">
                <a:solidFill>
                  <a:schemeClr val="tx1"/>
                </a:solidFill>
                <a:effectLst/>
                <a:latin typeface="+mn-lt"/>
                <a:ea typeface="+mn-ea"/>
                <a:cs typeface="+mn-cs"/>
              </a:rPr>
              <a:t>[Click]</a:t>
            </a:r>
            <a:endParaRPr lang="en-US" b="0" dirty="0">
              <a:effectLst/>
            </a:endParaRPr>
          </a:p>
          <a:p>
            <a:pPr rtl="0"/>
            <a:r>
              <a:rPr lang="en-US" sz="1200" b="0" i="0" u="none" strike="noStrike" kern="1200" dirty="0">
                <a:solidFill>
                  <a:schemeClr val="tx1"/>
                </a:solidFill>
                <a:effectLst/>
                <a:latin typeface="+mn-lt"/>
                <a:ea typeface="+mn-ea"/>
                <a:cs typeface="+mn-cs"/>
              </a:rPr>
              <a:t>Here are 4 different kinds of input.</a:t>
            </a:r>
            <a:endParaRPr lang="en-US" b="0" dirty="0">
              <a:effectLst/>
            </a:endParaRPr>
          </a:p>
          <a:p>
            <a:pPr rtl="0"/>
            <a:r>
              <a:rPr lang="en-US" sz="1200" b="0" i="0" u="none" strike="noStrike" kern="1200" dirty="0">
                <a:solidFill>
                  <a:schemeClr val="tx1"/>
                </a:solidFill>
                <a:effectLst/>
                <a:latin typeface="+mn-lt"/>
                <a:ea typeface="+mn-ea"/>
                <a:cs typeface="+mn-cs"/>
              </a:rPr>
              <a:t>Boarding Pass, Digital ID as driving license, lighter images, 30-seconds video</a:t>
            </a:r>
            <a:endParaRPr lang="en-US" b="0" dirty="0">
              <a:effectLst/>
            </a:endParaRPr>
          </a:p>
          <a:p>
            <a:pPr rtl="0"/>
            <a:r>
              <a:rPr lang="en-US" sz="1200" b="0" i="0" u="none" strike="noStrike" kern="1200" dirty="0">
                <a:solidFill>
                  <a:schemeClr val="tx1"/>
                </a:solidFill>
                <a:effectLst/>
                <a:latin typeface="+mn-lt"/>
                <a:ea typeface="+mn-ea"/>
                <a:cs typeface="+mn-cs"/>
              </a:rPr>
              <a:t>[Click]</a:t>
            </a:r>
            <a:endParaRPr lang="en-US" b="0" dirty="0">
              <a:effectLst/>
            </a:endParaRPr>
          </a:p>
          <a:p>
            <a:pPr rtl="0"/>
            <a:r>
              <a:rPr lang="en-US" sz="1200" b="0" i="0" u="none" strike="noStrike" kern="1200" dirty="0">
                <a:solidFill>
                  <a:schemeClr val="tx1"/>
                </a:solidFill>
                <a:effectLst/>
                <a:latin typeface="+mn-lt"/>
                <a:ea typeface="+mn-ea"/>
                <a:cs typeface="+mn-cs"/>
              </a:rPr>
              <a:t>Next we have various Azure cognitive services required for our project</a:t>
            </a:r>
            <a:endParaRPr lang="en-US" b="0" dirty="0">
              <a:effectLst/>
            </a:endParaRPr>
          </a:p>
          <a:p>
            <a:pPr rtl="0"/>
            <a:r>
              <a:rPr lang="en-US" sz="1200" b="0" i="0" u="none" strike="noStrike" kern="1200" dirty="0">
                <a:solidFill>
                  <a:schemeClr val="tx1"/>
                </a:solidFill>
                <a:effectLst/>
                <a:latin typeface="+mn-lt"/>
                <a:ea typeface="+mn-ea"/>
                <a:cs typeface="+mn-cs"/>
              </a:rPr>
              <a:t>Form Recognizer</a:t>
            </a:r>
            <a:endParaRPr lang="en-US" b="0" dirty="0">
              <a:effectLst/>
            </a:endParaRPr>
          </a:p>
          <a:p>
            <a:pPr rtl="0"/>
            <a:r>
              <a:rPr lang="en-US" sz="1200" b="0" i="0" u="none" strike="noStrike" kern="1200" dirty="0">
                <a:solidFill>
                  <a:schemeClr val="tx1"/>
                </a:solidFill>
                <a:effectLst/>
                <a:latin typeface="+mn-lt"/>
                <a:ea typeface="+mn-ea"/>
                <a:cs typeface="+mn-cs"/>
              </a:rPr>
              <a:t>Vision Service</a:t>
            </a:r>
            <a:endParaRPr lang="en-US" b="0" dirty="0">
              <a:effectLst/>
            </a:endParaRPr>
          </a:p>
          <a:p>
            <a:pPr rtl="0"/>
            <a:r>
              <a:rPr lang="en-US" sz="1200" b="0" i="0" u="none" strike="noStrike" kern="1200" dirty="0">
                <a:solidFill>
                  <a:schemeClr val="tx1"/>
                </a:solidFill>
                <a:effectLst/>
                <a:latin typeface="+mn-lt"/>
                <a:ea typeface="+mn-ea"/>
                <a:cs typeface="+mn-cs"/>
              </a:rPr>
              <a:t>video Analyzer</a:t>
            </a:r>
            <a:endParaRPr lang="en-US" b="0" dirty="0">
              <a:effectLst/>
            </a:endParaRPr>
          </a:p>
          <a:p>
            <a:pPr rtl="0"/>
            <a:r>
              <a:rPr lang="en-US" sz="1200" b="0" i="0" u="none" strike="noStrike" kern="1200" dirty="0">
                <a:solidFill>
                  <a:schemeClr val="tx1"/>
                </a:solidFill>
                <a:effectLst/>
                <a:latin typeface="+mn-lt"/>
                <a:ea typeface="+mn-ea"/>
                <a:cs typeface="+mn-cs"/>
              </a:rPr>
              <a:t>Face Service</a:t>
            </a:r>
            <a:endParaRPr lang="en-US" b="0" dirty="0">
              <a:effectLst/>
            </a:endParaRPr>
          </a:p>
          <a:p>
            <a:pPr rtl="0"/>
            <a:r>
              <a:rPr lang="en-US" sz="1200" b="0" i="0" u="none" strike="noStrike" kern="1200" dirty="0">
                <a:solidFill>
                  <a:schemeClr val="tx1"/>
                </a:solidFill>
                <a:effectLst/>
                <a:latin typeface="+mn-lt"/>
                <a:ea typeface="+mn-ea"/>
                <a:cs typeface="+mn-cs"/>
              </a:rPr>
              <a:t>[Click]</a:t>
            </a:r>
            <a:endParaRPr lang="en-US" b="0" dirty="0">
              <a:effectLst/>
            </a:endParaRPr>
          </a:p>
          <a:p>
            <a:pPr rtl="0"/>
            <a:r>
              <a:rPr lang="en-US" sz="1200" b="0" i="0" u="none" strike="noStrike" kern="1200" dirty="0">
                <a:solidFill>
                  <a:schemeClr val="tx1"/>
                </a:solidFill>
                <a:effectLst/>
                <a:latin typeface="+mn-lt"/>
                <a:ea typeface="+mn-ea"/>
                <a:cs typeface="+mn-cs"/>
              </a:rPr>
              <a:t>all of these services are going to work together with the input data through API processing model.</a:t>
            </a:r>
            <a:endParaRPr lang="en-US" b="0" dirty="0">
              <a:effectLst/>
            </a:endParaRPr>
          </a:p>
          <a:p>
            <a:pPr rtl="0"/>
            <a:r>
              <a:rPr lang="en-US" sz="1200" b="0" i="0" u="none" strike="noStrike" kern="1200" dirty="0">
                <a:solidFill>
                  <a:schemeClr val="tx1"/>
                </a:solidFill>
                <a:effectLst/>
                <a:latin typeface="+mn-lt"/>
                <a:ea typeface="+mn-ea"/>
                <a:cs typeface="+mn-cs"/>
              </a:rPr>
              <a:t>[Click]</a:t>
            </a:r>
            <a:endParaRPr lang="en-US" b="0" dirty="0">
              <a:effectLst/>
            </a:endParaRPr>
          </a:p>
          <a:p>
            <a:pPr rtl="0"/>
            <a:r>
              <a:rPr lang="en-US" sz="1200" b="0" i="0" u="none" strike="noStrike" kern="1200" dirty="0">
                <a:solidFill>
                  <a:schemeClr val="tx1"/>
                </a:solidFill>
                <a:effectLst/>
                <a:latin typeface="+mn-lt"/>
                <a:ea typeface="+mn-ea"/>
                <a:cs typeface="+mn-cs"/>
              </a:rPr>
              <a:t>Overall Python will be used as programming language as well as your run time environment. Python is just a requirement for this project however you can use any other support language i.e. Java, NodeJS, C# etc. for this project.</a:t>
            </a:r>
            <a:endParaRPr lang="en-US" b="0" dirty="0">
              <a:effectLst/>
            </a:endParaRPr>
          </a:p>
          <a:p>
            <a:pPr rtl="0"/>
            <a:r>
              <a:rPr lang="en-US" sz="1200" b="0" i="0" u="none" strike="noStrike" kern="1200" dirty="0">
                <a:solidFill>
                  <a:schemeClr val="tx1"/>
                </a:solidFill>
                <a:effectLst/>
                <a:latin typeface="+mn-lt"/>
                <a:ea typeface="+mn-ea"/>
                <a:cs typeface="+mn-cs"/>
              </a:rPr>
              <a:t>[Click]</a:t>
            </a:r>
            <a:endParaRPr lang="en-US" b="0" dirty="0">
              <a:effectLst/>
            </a:endParaRPr>
          </a:p>
          <a:p>
            <a:pPr rtl="0"/>
            <a:r>
              <a:rPr lang="en-US" sz="1200" b="0" i="0" u="none" strike="noStrike" kern="1200" dirty="0">
                <a:solidFill>
                  <a:schemeClr val="tx1"/>
                </a:solidFill>
                <a:effectLst/>
                <a:latin typeface="+mn-lt"/>
                <a:ea typeface="+mn-ea"/>
                <a:cs typeface="+mn-cs"/>
              </a:rPr>
              <a:t>We have added the 3 layers in our architecture to show various stages of processing. These layers are</a:t>
            </a:r>
            <a:endParaRPr lang="en-US" b="0" dirty="0">
              <a:effectLst/>
            </a:endParaRPr>
          </a:p>
          <a:p>
            <a:pPr rtl="0"/>
            <a:r>
              <a:rPr lang="en-US" sz="1200" b="0" i="0" u="none" strike="noStrike" kern="1200" dirty="0">
                <a:solidFill>
                  <a:schemeClr val="tx1"/>
                </a:solidFill>
                <a:effectLst/>
                <a:latin typeface="+mn-lt"/>
                <a:ea typeface="+mn-ea"/>
                <a:cs typeface="+mn-cs"/>
              </a:rPr>
              <a:t>Input, Processing engine: Azure cognitive services, Storage.</a:t>
            </a:r>
            <a:endParaRPr lang="en-US" b="0" dirty="0">
              <a:effectLst/>
            </a:endParaRPr>
          </a:p>
          <a:p>
            <a:pPr rtl="0"/>
            <a:r>
              <a:rPr lang="en-US" sz="1200" b="0" i="0" u="none" strike="noStrike" kern="1200" dirty="0">
                <a:solidFill>
                  <a:schemeClr val="tx1"/>
                </a:solidFill>
                <a:effectLst/>
                <a:latin typeface="+mn-lt"/>
                <a:ea typeface="+mn-ea"/>
                <a:cs typeface="+mn-cs"/>
              </a:rPr>
              <a:t>Note: lets see how our input is going to work with different cognitive services in processing layer.</a:t>
            </a:r>
            <a:endParaRPr lang="en-US" b="0" dirty="0">
              <a:effectLst/>
            </a:endParaRPr>
          </a:p>
          <a:p>
            <a:pPr rtl="0"/>
            <a:r>
              <a:rPr lang="en-US" sz="1200" b="0" i="0" u="none" strike="noStrike" kern="1200" dirty="0">
                <a:solidFill>
                  <a:schemeClr val="tx1"/>
                </a:solidFill>
                <a:effectLst/>
                <a:latin typeface="+mn-lt"/>
                <a:ea typeface="+mn-ea"/>
                <a:cs typeface="+mn-cs"/>
              </a:rPr>
              <a:t>[Click]</a:t>
            </a:r>
            <a:endParaRPr lang="en-US" b="0" dirty="0">
              <a:effectLst/>
            </a:endParaRPr>
          </a:p>
          <a:p>
            <a:pPr rtl="0"/>
            <a:r>
              <a:rPr lang="en-US" sz="1200" b="0" i="0" u="none" strike="noStrike" kern="1200" dirty="0">
                <a:solidFill>
                  <a:schemeClr val="tx1"/>
                </a:solidFill>
                <a:effectLst/>
                <a:latin typeface="+mn-lt"/>
                <a:ea typeface="+mn-ea"/>
                <a:cs typeface="+mn-cs"/>
              </a:rPr>
              <a:t>- Boarding pass will be processed with Form Recognizer service</a:t>
            </a:r>
            <a:endParaRPr lang="en-US" b="0" dirty="0">
              <a:effectLst/>
            </a:endParaRPr>
          </a:p>
          <a:p>
            <a:pPr rtl="0"/>
            <a:r>
              <a:rPr lang="en-US" sz="1200" b="0" i="0" u="none" strike="noStrike" kern="1200" dirty="0">
                <a:solidFill>
                  <a:schemeClr val="tx1"/>
                </a:solidFill>
                <a:effectLst/>
                <a:latin typeface="+mn-lt"/>
                <a:ea typeface="+mn-ea"/>
                <a:cs typeface="+mn-cs"/>
              </a:rPr>
              <a:t>[Click]</a:t>
            </a:r>
            <a:endParaRPr lang="en-US" b="0" dirty="0">
              <a:effectLst/>
            </a:endParaRPr>
          </a:p>
          <a:p>
            <a:pPr rtl="0"/>
            <a:r>
              <a:rPr lang="en-US" sz="1200" b="0" i="0" u="none" strike="noStrike" kern="1200" dirty="0">
                <a:solidFill>
                  <a:schemeClr val="tx1"/>
                </a:solidFill>
                <a:effectLst/>
                <a:latin typeface="+mn-lt"/>
                <a:ea typeface="+mn-ea"/>
                <a:cs typeface="+mn-cs"/>
              </a:rPr>
              <a:t>Digital ID will be processed by 3 different services:</a:t>
            </a:r>
            <a:endParaRPr lang="en-US" b="0" dirty="0">
              <a:effectLst/>
            </a:endParaRPr>
          </a:p>
          <a:p>
            <a:pPr rtl="0"/>
            <a:r>
              <a:rPr lang="en-US" sz="1200" b="0" i="0" u="none" strike="noStrike" kern="1200" dirty="0">
                <a:solidFill>
                  <a:schemeClr val="tx1"/>
                </a:solidFill>
                <a:effectLst/>
                <a:latin typeface="+mn-lt"/>
                <a:ea typeface="+mn-ea"/>
                <a:cs typeface="+mn-cs"/>
              </a:rPr>
              <a:t>- form recognizer</a:t>
            </a:r>
            <a:endParaRPr lang="en-US" b="0" dirty="0">
              <a:effectLst/>
            </a:endParaRPr>
          </a:p>
          <a:p>
            <a:pPr rtl="0"/>
            <a:r>
              <a:rPr lang="en-US" sz="1200" b="0" i="0" u="none" strike="noStrike" kern="1200" dirty="0">
                <a:solidFill>
                  <a:schemeClr val="tx1"/>
                </a:solidFill>
                <a:effectLst/>
                <a:latin typeface="+mn-lt"/>
                <a:ea typeface="+mn-ea"/>
                <a:cs typeface="+mn-cs"/>
              </a:rPr>
              <a:t>- vision services</a:t>
            </a:r>
            <a:endParaRPr lang="en-US" b="0" dirty="0">
              <a:effectLst/>
            </a:endParaRPr>
          </a:p>
          <a:p>
            <a:pPr rtl="0"/>
            <a:r>
              <a:rPr lang="en-US" sz="1200" b="0" i="0" u="none" strike="noStrike" kern="1200" dirty="0">
                <a:solidFill>
                  <a:schemeClr val="tx1"/>
                </a:solidFill>
                <a:effectLst/>
                <a:latin typeface="+mn-lt"/>
                <a:ea typeface="+mn-ea"/>
                <a:cs typeface="+mn-cs"/>
              </a:rPr>
              <a:t>- face services</a:t>
            </a:r>
            <a:endParaRPr lang="en-US" b="0" dirty="0">
              <a:effectLst/>
            </a:endParaRPr>
          </a:p>
          <a:p>
            <a:pPr rtl="0"/>
            <a:r>
              <a:rPr lang="en-US" sz="1200" b="0" i="0" u="none" strike="noStrike" kern="1200" dirty="0">
                <a:solidFill>
                  <a:schemeClr val="tx1"/>
                </a:solidFill>
                <a:effectLst/>
                <a:latin typeface="+mn-lt"/>
                <a:ea typeface="+mn-ea"/>
                <a:cs typeface="+mn-cs"/>
              </a:rPr>
              <a:t>[Click]</a:t>
            </a:r>
            <a:endParaRPr lang="en-US" b="0" dirty="0">
              <a:effectLst/>
            </a:endParaRPr>
          </a:p>
          <a:p>
            <a:pPr rtl="0"/>
            <a:r>
              <a:rPr lang="en-US" sz="1200" b="0" i="0" u="none" strike="noStrike" kern="1200" dirty="0">
                <a:solidFill>
                  <a:schemeClr val="tx1"/>
                </a:solidFill>
                <a:effectLst/>
                <a:latin typeface="+mn-lt"/>
                <a:ea typeface="+mn-ea"/>
                <a:cs typeface="+mn-cs"/>
              </a:rPr>
              <a:t>- Lighter images will be processed by vision services</a:t>
            </a:r>
            <a:endParaRPr lang="en-US" b="0" dirty="0">
              <a:effectLst/>
            </a:endParaRPr>
          </a:p>
          <a:p>
            <a:pPr rtl="0"/>
            <a:r>
              <a:rPr lang="en-US" sz="1200" b="0" i="0" u="none" strike="noStrike" kern="1200" dirty="0">
                <a:solidFill>
                  <a:schemeClr val="tx1"/>
                </a:solidFill>
                <a:effectLst/>
                <a:latin typeface="+mn-lt"/>
                <a:ea typeface="+mn-ea"/>
                <a:cs typeface="+mn-cs"/>
              </a:rPr>
              <a:t>[Click]</a:t>
            </a:r>
            <a:endParaRPr lang="en-US" b="0" dirty="0">
              <a:effectLst/>
            </a:endParaRPr>
          </a:p>
          <a:p>
            <a:pPr rtl="0"/>
            <a:r>
              <a:rPr lang="en-US" sz="1200" b="0" i="0" u="none" strike="noStrike" kern="1200" dirty="0">
                <a:solidFill>
                  <a:schemeClr val="tx1"/>
                </a:solidFill>
                <a:effectLst/>
                <a:latin typeface="+mn-lt"/>
                <a:ea typeface="+mn-ea"/>
                <a:cs typeface="+mn-cs"/>
              </a:rPr>
              <a:t>Video data will be processed by 2 different services</a:t>
            </a:r>
            <a:endParaRPr lang="en-US" b="0" dirty="0">
              <a:effectLst/>
            </a:endParaRPr>
          </a:p>
          <a:p>
            <a:pPr rtl="0"/>
            <a:r>
              <a:rPr lang="en-US" sz="1200" b="0" i="0" u="none" strike="noStrike" kern="1200" dirty="0">
                <a:solidFill>
                  <a:schemeClr val="tx1"/>
                </a:solidFill>
                <a:effectLst/>
                <a:latin typeface="+mn-lt"/>
                <a:ea typeface="+mn-ea"/>
                <a:cs typeface="+mn-cs"/>
              </a:rPr>
              <a:t>- Video analyzer</a:t>
            </a:r>
            <a:endParaRPr lang="en-US" b="0" dirty="0">
              <a:effectLst/>
            </a:endParaRPr>
          </a:p>
          <a:p>
            <a:pPr rtl="0"/>
            <a:r>
              <a:rPr lang="en-US" sz="1200" b="0" i="0" u="none" strike="noStrike" kern="1200" dirty="0">
                <a:solidFill>
                  <a:schemeClr val="tx1"/>
                </a:solidFill>
                <a:effectLst/>
                <a:latin typeface="+mn-lt"/>
                <a:ea typeface="+mn-ea"/>
                <a:cs typeface="+mn-cs"/>
              </a:rPr>
              <a:t>- Face Services</a:t>
            </a:r>
            <a:endParaRPr lang="en-US" b="0" dirty="0">
              <a:effectLst/>
            </a:endParaRPr>
          </a:p>
          <a:p>
            <a:pPr rtl="0"/>
            <a:r>
              <a:rPr lang="en-US" sz="1200" b="0" i="0" u="none" strike="noStrike" kern="1200" dirty="0">
                <a:solidFill>
                  <a:schemeClr val="tx1"/>
                </a:solidFill>
                <a:effectLst/>
                <a:latin typeface="+mn-lt"/>
                <a:ea typeface="+mn-ea"/>
                <a:cs typeface="+mn-cs"/>
              </a:rPr>
              <a:t>---</a:t>
            </a:r>
            <a:endParaRPr lang="en-US" b="0" dirty="0">
              <a:effectLst/>
            </a:endParaRPr>
          </a:p>
          <a:p>
            <a:pPr rtl="0"/>
            <a:r>
              <a:rPr lang="en-US" sz="1200" b="0" i="0" u="none" strike="noStrike" kern="1200" dirty="0">
                <a:solidFill>
                  <a:schemeClr val="tx1"/>
                </a:solidFill>
                <a:effectLst/>
                <a:latin typeface="+mn-lt"/>
                <a:ea typeface="+mn-ea"/>
                <a:cs typeface="+mn-cs"/>
              </a:rPr>
              <a:t>After process layer completed it job all of these data has to be saved somewhere and we include Azure Blob services to storage all kind of data we are using in this project.</a:t>
            </a:r>
            <a:endParaRPr lang="en-US" b="0" dirty="0">
              <a:effectLst/>
            </a:endParaRPr>
          </a:p>
          <a:p>
            <a:pPr rtl="0"/>
            <a:r>
              <a:rPr lang="en-US" sz="1200" b="0" i="0" u="none" strike="noStrike" kern="1200" dirty="0">
                <a:solidFill>
                  <a:schemeClr val="tx1"/>
                </a:solidFill>
                <a:effectLst/>
                <a:latin typeface="+mn-lt"/>
                <a:ea typeface="+mn-ea"/>
                <a:cs typeface="+mn-cs"/>
              </a:rPr>
              <a:t>[Click] - 4 times</a:t>
            </a:r>
            <a:endParaRPr lang="en-US" b="0" dirty="0">
              <a:effectLst/>
            </a:endParaRPr>
          </a:p>
          <a:p>
            <a:pPr rtl="0"/>
            <a:r>
              <a:rPr lang="en-US" sz="1200" b="0" i="0" u="none" strike="noStrike" kern="1200" dirty="0">
                <a:solidFill>
                  <a:schemeClr val="tx1"/>
                </a:solidFill>
                <a:effectLst/>
                <a:latin typeface="+mn-lt"/>
                <a:ea typeface="+mn-ea"/>
                <a:cs typeface="+mn-cs"/>
              </a:rPr>
              <a:t>All the Data from processing layers stored into Azure Blob storage as persistence layer.</a:t>
            </a:r>
            <a:endParaRPr lang="en-US" b="0" dirty="0">
              <a:effectLst/>
            </a:endParaRPr>
          </a:p>
          <a:p>
            <a:pPr rtl="0"/>
            <a:r>
              <a:rPr lang="en-US" sz="1200" b="0" i="0" u="none" strike="noStrike" kern="1200" dirty="0">
                <a:solidFill>
                  <a:schemeClr val="tx1"/>
                </a:solidFill>
                <a:effectLst/>
                <a:latin typeface="+mn-lt"/>
                <a:ea typeface="+mn-ea"/>
                <a:cs typeface="+mn-cs"/>
              </a:rPr>
              <a:t>[Click]</a:t>
            </a:r>
            <a:endParaRPr lang="en-US" b="0" dirty="0">
              <a:effectLst/>
            </a:endParaRPr>
          </a:p>
          <a:p>
            <a:pPr rtl="0"/>
            <a:r>
              <a:rPr lang="en-US" sz="1200" b="0" i="0" u="none" strike="noStrike" kern="1200" dirty="0">
                <a:solidFill>
                  <a:schemeClr val="tx1"/>
                </a:solidFill>
                <a:effectLst/>
                <a:latin typeface="+mn-lt"/>
                <a:ea typeface="+mn-ea"/>
                <a:cs typeface="+mn-cs"/>
              </a:rPr>
              <a:t>Finally all of these layers generate the final kiosk message. </a:t>
            </a:r>
            <a:endParaRPr lang="en-US" b="0" dirty="0">
              <a:effectLst/>
            </a:endParaRPr>
          </a:p>
          <a:p>
            <a:br>
              <a:rPr lang="en-US" b="0">
                <a:effectLst/>
              </a:rPr>
            </a:br>
            <a:endParaRPr lang="en-US" dirty="0"/>
          </a:p>
        </p:txBody>
      </p:sp>
      <p:sp>
        <p:nvSpPr>
          <p:cNvPr id="4" name="Slide Number Placeholder 3"/>
          <p:cNvSpPr>
            <a:spLocks noGrp="1"/>
          </p:cNvSpPr>
          <p:nvPr>
            <p:ph type="sldNum" sz="quarter" idx="5"/>
          </p:nvPr>
        </p:nvSpPr>
        <p:spPr/>
        <p:txBody>
          <a:bodyPr/>
          <a:lstStyle/>
          <a:p>
            <a:fld id="{B630E6B3-527D-624C-A667-A0C83E14D0E2}" type="slidenum">
              <a:rPr lang="en-US" smtClean="0"/>
              <a:t>9</a:t>
            </a:fld>
            <a:endParaRPr lang="en-US"/>
          </a:p>
        </p:txBody>
      </p:sp>
    </p:spTree>
    <p:extLst>
      <p:ext uri="{BB962C8B-B14F-4D97-AF65-F5344CB8AC3E}">
        <p14:creationId xmlns:p14="http://schemas.microsoft.com/office/powerpoint/2010/main" val="12594756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630E6B3-527D-624C-A667-A0C83E14D0E2}" type="slidenum">
              <a:rPr lang="en-US" smtClean="0"/>
              <a:t>10</a:t>
            </a:fld>
            <a:endParaRPr lang="en-US"/>
          </a:p>
        </p:txBody>
      </p:sp>
    </p:spTree>
    <p:extLst>
      <p:ext uri="{BB962C8B-B14F-4D97-AF65-F5344CB8AC3E}">
        <p14:creationId xmlns:p14="http://schemas.microsoft.com/office/powerpoint/2010/main" val="10540359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32A310-5A09-6446-AE59-B0CD2BC7E88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16BF338-7BBD-5F44-94D8-6EEE669DE05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5C9F383-5896-DD43-8327-F84AFE6396CA}"/>
              </a:ext>
            </a:extLst>
          </p:cNvPr>
          <p:cNvSpPr>
            <a:spLocks noGrp="1"/>
          </p:cNvSpPr>
          <p:nvPr>
            <p:ph type="dt" sz="half" idx="10"/>
          </p:nvPr>
        </p:nvSpPr>
        <p:spPr/>
        <p:txBody>
          <a:bodyPr/>
          <a:lstStyle/>
          <a:p>
            <a:fld id="{E198D237-F090-9C44-A0A7-0E393A804467}" type="datetimeFigureOut">
              <a:rPr lang="en-US" smtClean="0"/>
              <a:t>7/13/21</a:t>
            </a:fld>
            <a:endParaRPr lang="en-US"/>
          </a:p>
        </p:txBody>
      </p:sp>
      <p:sp>
        <p:nvSpPr>
          <p:cNvPr id="5" name="Footer Placeholder 4">
            <a:extLst>
              <a:ext uri="{FF2B5EF4-FFF2-40B4-BE49-F238E27FC236}">
                <a16:creationId xmlns:a16="http://schemas.microsoft.com/office/drawing/2014/main" id="{6705A1CB-FB1C-894E-AEA9-18CFBB2C1F9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9C07BD5-2FE6-8644-B36F-98943936EDD1}"/>
              </a:ext>
            </a:extLst>
          </p:cNvPr>
          <p:cNvSpPr>
            <a:spLocks noGrp="1"/>
          </p:cNvSpPr>
          <p:nvPr>
            <p:ph type="sldNum" sz="quarter" idx="12"/>
          </p:nvPr>
        </p:nvSpPr>
        <p:spPr/>
        <p:txBody>
          <a:bodyPr/>
          <a:lstStyle/>
          <a:p>
            <a:fld id="{D11BADBA-942B-E647-B4F8-09A09C2557CD}" type="slidenum">
              <a:rPr lang="en-US" smtClean="0"/>
              <a:t>‹#›</a:t>
            </a:fld>
            <a:endParaRPr lang="en-US"/>
          </a:p>
        </p:txBody>
      </p:sp>
    </p:spTree>
    <p:extLst>
      <p:ext uri="{BB962C8B-B14F-4D97-AF65-F5344CB8AC3E}">
        <p14:creationId xmlns:p14="http://schemas.microsoft.com/office/powerpoint/2010/main" val="24991914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441029-F36F-8A4F-A580-2C311187CCB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16E69C1-4A21-6B43-824A-B8F5AC69F4C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E89FFB4-C4D0-824B-9080-9AB2AAC3F56C}"/>
              </a:ext>
            </a:extLst>
          </p:cNvPr>
          <p:cNvSpPr>
            <a:spLocks noGrp="1"/>
          </p:cNvSpPr>
          <p:nvPr>
            <p:ph type="dt" sz="half" idx="10"/>
          </p:nvPr>
        </p:nvSpPr>
        <p:spPr/>
        <p:txBody>
          <a:bodyPr/>
          <a:lstStyle/>
          <a:p>
            <a:fld id="{E198D237-F090-9C44-A0A7-0E393A804467}" type="datetimeFigureOut">
              <a:rPr lang="en-US" smtClean="0"/>
              <a:t>7/13/21</a:t>
            </a:fld>
            <a:endParaRPr lang="en-US"/>
          </a:p>
        </p:txBody>
      </p:sp>
      <p:sp>
        <p:nvSpPr>
          <p:cNvPr id="5" name="Footer Placeholder 4">
            <a:extLst>
              <a:ext uri="{FF2B5EF4-FFF2-40B4-BE49-F238E27FC236}">
                <a16:creationId xmlns:a16="http://schemas.microsoft.com/office/drawing/2014/main" id="{2005F793-061D-7742-9B30-9961D37AA0A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9E0E2BE-1B22-0544-9900-483D19A7041B}"/>
              </a:ext>
            </a:extLst>
          </p:cNvPr>
          <p:cNvSpPr>
            <a:spLocks noGrp="1"/>
          </p:cNvSpPr>
          <p:nvPr>
            <p:ph type="sldNum" sz="quarter" idx="12"/>
          </p:nvPr>
        </p:nvSpPr>
        <p:spPr/>
        <p:txBody>
          <a:bodyPr/>
          <a:lstStyle/>
          <a:p>
            <a:fld id="{D11BADBA-942B-E647-B4F8-09A09C2557CD}" type="slidenum">
              <a:rPr lang="en-US" smtClean="0"/>
              <a:t>‹#›</a:t>
            </a:fld>
            <a:endParaRPr lang="en-US"/>
          </a:p>
        </p:txBody>
      </p:sp>
    </p:spTree>
    <p:extLst>
      <p:ext uri="{BB962C8B-B14F-4D97-AF65-F5344CB8AC3E}">
        <p14:creationId xmlns:p14="http://schemas.microsoft.com/office/powerpoint/2010/main" val="28926557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9633B19-ED08-A14C-A5BD-EEB96F446FD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E95E657-2B37-BB49-BB3D-1F334DD82B9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B437A19-0383-D149-ABF3-15AB7E3D6611}"/>
              </a:ext>
            </a:extLst>
          </p:cNvPr>
          <p:cNvSpPr>
            <a:spLocks noGrp="1"/>
          </p:cNvSpPr>
          <p:nvPr>
            <p:ph type="dt" sz="half" idx="10"/>
          </p:nvPr>
        </p:nvSpPr>
        <p:spPr/>
        <p:txBody>
          <a:bodyPr/>
          <a:lstStyle/>
          <a:p>
            <a:fld id="{E198D237-F090-9C44-A0A7-0E393A804467}" type="datetimeFigureOut">
              <a:rPr lang="en-US" smtClean="0"/>
              <a:t>7/13/21</a:t>
            </a:fld>
            <a:endParaRPr lang="en-US"/>
          </a:p>
        </p:txBody>
      </p:sp>
      <p:sp>
        <p:nvSpPr>
          <p:cNvPr id="5" name="Footer Placeholder 4">
            <a:extLst>
              <a:ext uri="{FF2B5EF4-FFF2-40B4-BE49-F238E27FC236}">
                <a16:creationId xmlns:a16="http://schemas.microsoft.com/office/drawing/2014/main" id="{11A354BD-8FE5-C241-A53A-63BCB3EDD2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1B5F425-C599-5F4B-A477-DFC579ABF0D7}"/>
              </a:ext>
            </a:extLst>
          </p:cNvPr>
          <p:cNvSpPr>
            <a:spLocks noGrp="1"/>
          </p:cNvSpPr>
          <p:nvPr>
            <p:ph type="sldNum" sz="quarter" idx="12"/>
          </p:nvPr>
        </p:nvSpPr>
        <p:spPr/>
        <p:txBody>
          <a:bodyPr/>
          <a:lstStyle/>
          <a:p>
            <a:fld id="{D11BADBA-942B-E647-B4F8-09A09C2557CD}" type="slidenum">
              <a:rPr lang="en-US" smtClean="0"/>
              <a:t>‹#›</a:t>
            </a:fld>
            <a:endParaRPr lang="en-US"/>
          </a:p>
        </p:txBody>
      </p:sp>
    </p:spTree>
    <p:extLst>
      <p:ext uri="{BB962C8B-B14F-4D97-AF65-F5344CB8AC3E}">
        <p14:creationId xmlns:p14="http://schemas.microsoft.com/office/powerpoint/2010/main" val="11725245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2F7483-E172-9142-AD07-4E7F4732718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DB07B67-0214-F342-89B5-6A3C165DD15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36253F-9D90-9D49-AE8B-E0662A2E04D8}"/>
              </a:ext>
            </a:extLst>
          </p:cNvPr>
          <p:cNvSpPr>
            <a:spLocks noGrp="1"/>
          </p:cNvSpPr>
          <p:nvPr>
            <p:ph type="dt" sz="half" idx="10"/>
          </p:nvPr>
        </p:nvSpPr>
        <p:spPr/>
        <p:txBody>
          <a:bodyPr/>
          <a:lstStyle/>
          <a:p>
            <a:fld id="{E198D237-F090-9C44-A0A7-0E393A804467}" type="datetimeFigureOut">
              <a:rPr lang="en-US" smtClean="0"/>
              <a:t>7/13/21</a:t>
            </a:fld>
            <a:endParaRPr lang="en-US"/>
          </a:p>
        </p:txBody>
      </p:sp>
      <p:sp>
        <p:nvSpPr>
          <p:cNvPr id="5" name="Footer Placeholder 4">
            <a:extLst>
              <a:ext uri="{FF2B5EF4-FFF2-40B4-BE49-F238E27FC236}">
                <a16:creationId xmlns:a16="http://schemas.microsoft.com/office/drawing/2014/main" id="{0DCF5BDD-166E-3143-A930-122E174634E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98CE885-ACEC-E248-8594-068CB5AD5F8D}"/>
              </a:ext>
            </a:extLst>
          </p:cNvPr>
          <p:cNvSpPr>
            <a:spLocks noGrp="1"/>
          </p:cNvSpPr>
          <p:nvPr>
            <p:ph type="sldNum" sz="quarter" idx="12"/>
          </p:nvPr>
        </p:nvSpPr>
        <p:spPr/>
        <p:txBody>
          <a:bodyPr/>
          <a:lstStyle/>
          <a:p>
            <a:fld id="{D11BADBA-942B-E647-B4F8-09A09C2557CD}" type="slidenum">
              <a:rPr lang="en-US" smtClean="0"/>
              <a:t>‹#›</a:t>
            </a:fld>
            <a:endParaRPr lang="en-US"/>
          </a:p>
        </p:txBody>
      </p:sp>
    </p:spTree>
    <p:extLst>
      <p:ext uri="{BB962C8B-B14F-4D97-AF65-F5344CB8AC3E}">
        <p14:creationId xmlns:p14="http://schemas.microsoft.com/office/powerpoint/2010/main" val="28614772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51BA54-2819-564C-8667-2352E092390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2D1A1B1-295F-3A4D-AA74-BDDC4A59AD4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195806C-EF79-0048-B1AA-C4DAB40424AA}"/>
              </a:ext>
            </a:extLst>
          </p:cNvPr>
          <p:cNvSpPr>
            <a:spLocks noGrp="1"/>
          </p:cNvSpPr>
          <p:nvPr>
            <p:ph type="dt" sz="half" idx="10"/>
          </p:nvPr>
        </p:nvSpPr>
        <p:spPr/>
        <p:txBody>
          <a:bodyPr/>
          <a:lstStyle/>
          <a:p>
            <a:fld id="{E198D237-F090-9C44-A0A7-0E393A804467}" type="datetimeFigureOut">
              <a:rPr lang="en-US" smtClean="0"/>
              <a:t>7/13/21</a:t>
            </a:fld>
            <a:endParaRPr lang="en-US"/>
          </a:p>
        </p:txBody>
      </p:sp>
      <p:sp>
        <p:nvSpPr>
          <p:cNvPr id="5" name="Footer Placeholder 4">
            <a:extLst>
              <a:ext uri="{FF2B5EF4-FFF2-40B4-BE49-F238E27FC236}">
                <a16:creationId xmlns:a16="http://schemas.microsoft.com/office/drawing/2014/main" id="{6D33BF3F-A8FD-8F44-A9A9-E1C30B50911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A5908BD-987B-4240-91F7-655902E85DFE}"/>
              </a:ext>
            </a:extLst>
          </p:cNvPr>
          <p:cNvSpPr>
            <a:spLocks noGrp="1"/>
          </p:cNvSpPr>
          <p:nvPr>
            <p:ph type="sldNum" sz="quarter" idx="12"/>
          </p:nvPr>
        </p:nvSpPr>
        <p:spPr/>
        <p:txBody>
          <a:bodyPr/>
          <a:lstStyle/>
          <a:p>
            <a:fld id="{D11BADBA-942B-E647-B4F8-09A09C2557CD}" type="slidenum">
              <a:rPr lang="en-US" smtClean="0"/>
              <a:t>‹#›</a:t>
            </a:fld>
            <a:endParaRPr lang="en-US"/>
          </a:p>
        </p:txBody>
      </p:sp>
    </p:spTree>
    <p:extLst>
      <p:ext uri="{BB962C8B-B14F-4D97-AF65-F5344CB8AC3E}">
        <p14:creationId xmlns:p14="http://schemas.microsoft.com/office/powerpoint/2010/main" val="27707559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7D2C12-5493-4A42-A5A2-166736FF89D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8ED839B-292E-E349-AF5A-90406ECF0AA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95A5C18-7EF3-3844-9016-B8FC26A613F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F077A88-B527-B443-B714-BCEACCED3F6B}"/>
              </a:ext>
            </a:extLst>
          </p:cNvPr>
          <p:cNvSpPr>
            <a:spLocks noGrp="1"/>
          </p:cNvSpPr>
          <p:nvPr>
            <p:ph type="dt" sz="half" idx="10"/>
          </p:nvPr>
        </p:nvSpPr>
        <p:spPr/>
        <p:txBody>
          <a:bodyPr/>
          <a:lstStyle/>
          <a:p>
            <a:fld id="{E198D237-F090-9C44-A0A7-0E393A804467}" type="datetimeFigureOut">
              <a:rPr lang="en-US" smtClean="0"/>
              <a:t>7/13/21</a:t>
            </a:fld>
            <a:endParaRPr lang="en-US"/>
          </a:p>
        </p:txBody>
      </p:sp>
      <p:sp>
        <p:nvSpPr>
          <p:cNvPr id="6" name="Footer Placeholder 5">
            <a:extLst>
              <a:ext uri="{FF2B5EF4-FFF2-40B4-BE49-F238E27FC236}">
                <a16:creationId xmlns:a16="http://schemas.microsoft.com/office/drawing/2014/main" id="{6399D1B1-F480-224C-8A13-CCCB168CC35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0340FF4-7521-354B-AE59-23638386275D}"/>
              </a:ext>
            </a:extLst>
          </p:cNvPr>
          <p:cNvSpPr>
            <a:spLocks noGrp="1"/>
          </p:cNvSpPr>
          <p:nvPr>
            <p:ph type="sldNum" sz="quarter" idx="12"/>
          </p:nvPr>
        </p:nvSpPr>
        <p:spPr/>
        <p:txBody>
          <a:bodyPr/>
          <a:lstStyle/>
          <a:p>
            <a:fld id="{D11BADBA-942B-E647-B4F8-09A09C2557CD}" type="slidenum">
              <a:rPr lang="en-US" smtClean="0"/>
              <a:t>‹#›</a:t>
            </a:fld>
            <a:endParaRPr lang="en-US"/>
          </a:p>
        </p:txBody>
      </p:sp>
    </p:spTree>
    <p:extLst>
      <p:ext uri="{BB962C8B-B14F-4D97-AF65-F5344CB8AC3E}">
        <p14:creationId xmlns:p14="http://schemas.microsoft.com/office/powerpoint/2010/main" val="15784276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324556-6B41-E14E-A7BB-0315E0E64DD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881EE21-6A41-BB40-BC53-3A639A237A5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F757A23-85A6-4444-8601-BFAF95B42C3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D3A3E4F-249A-4246-B560-FDD941B90EC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710BEA8-2FE0-4A45-99C4-CC6F74C2691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B79951B-88B0-074C-9176-E416A42E09C1}"/>
              </a:ext>
            </a:extLst>
          </p:cNvPr>
          <p:cNvSpPr>
            <a:spLocks noGrp="1"/>
          </p:cNvSpPr>
          <p:nvPr>
            <p:ph type="dt" sz="half" idx="10"/>
          </p:nvPr>
        </p:nvSpPr>
        <p:spPr/>
        <p:txBody>
          <a:bodyPr/>
          <a:lstStyle/>
          <a:p>
            <a:fld id="{E198D237-F090-9C44-A0A7-0E393A804467}" type="datetimeFigureOut">
              <a:rPr lang="en-US" smtClean="0"/>
              <a:t>7/13/21</a:t>
            </a:fld>
            <a:endParaRPr lang="en-US"/>
          </a:p>
        </p:txBody>
      </p:sp>
      <p:sp>
        <p:nvSpPr>
          <p:cNvPr id="8" name="Footer Placeholder 7">
            <a:extLst>
              <a:ext uri="{FF2B5EF4-FFF2-40B4-BE49-F238E27FC236}">
                <a16:creationId xmlns:a16="http://schemas.microsoft.com/office/drawing/2014/main" id="{0664957C-066B-2243-B7CD-0629D283EA8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94E3152-3860-FA4A-81B1-7C58A9F5528F}"/>
              </a:ext>
            </a:extLst>
          </p:cNvPr>
          <p:cNvSpPr>
            <a:spLocks noGrp="1"/>
          </p:cNvSpPr>
          <p:nvPr>
            <p:ph type="sldNum" sz="quarter" idx="12"/>
          </p:nvPr>
        </p:nvSpPr>
        <p:spPr/>
        <p:txBody>
          <a:bodyPr/>
          <a:lstStyle/>
          <a:p>
            <a:fld id="{D11BADBA-942B-E647-B4F8-09A09C2557CD}" type="slidenum">
              <a:rPr lang="en-US" smtClean="0"/>
              <a:t>‹#›</a:t>
            </a:fld>
            <a:endParaRPr lang="en-US"/>
          </a:p>
        </p:txBody>
      </p:sp>
    </p:spTree>
    <p:extLst>
      <p:ext uri="{BB962C8B-B14F-4D97-AF65-F5344CB8AC3E}">
        <p14:creationId xmlns:p14="http://schemas.microsoft.com/office/powerpoint/2010/main" val="12250521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AA0C2-58F8-D545-B770-3206048F4DB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7C35069-A2E9-A74A-9616-7144D603ED6A}"/>
              </a:ext>
            </a:extLst>
          </p:cNvPr>
          <p:cNvSpPr>
            <a:spLocks noGrp="1"/>
          </p:cNvSpPr>
          <p:nvPr>
            <p:ph type="dt" sz="half" idx="10"/>
          </p:nvPr>
        </p:nvSpPr>
        <p:spPr/>
        <p:txBody>
          <a:bodyPr/>
          <a:lstStyle/>
          <a:p>
            <a:fld id="{E198D237-F090-9C44-A0A7-0E393A804467}" type="datetimeFigureOut">
              <a:rPr lang="en-US" smtClean="0"/>
              <a:t>7/13/21</a:t>
            </a:fld>
            <a:endParaRPr lang="en-US"/>
          </a:p>
        </p:txBody>
      </p:sp>
      <p:sp>
        <p:nvSpPr>
          <p:cNvPr id="4" name="Footer Placeholder 3">
            <a:extLst>
              <a:ext uri="{FF2B5EF4-FFF2-40B4-BE49-F238E27FC236}">
                <a16:creationId xmlns:a16="http://schemas.microsoft.com/office/drawing/2014/main" id="{668B3E42-9B12-834A-91FE-60297956273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F3FC9EC-0540-1F49-BF87-17A36FBD3CE5}"/>
              </a:ext>
            </a:extLst>
          </p:cNvPr>
          <p:cNvSpPr>
            <a:spLocks noGrp="1"/>
          </p:cNvSpPr>
          <p:nvPr>
            <p:ph type="sldNum" sz="quarter" idx="12"/>
          </p:nvPr>
        </p:nvSpPr>
        <p:spPr/>
        <p:txBody>
          <a:bodyPr/>
          <a:lstStyle/>
          <a:p>
            <a:fld id="{D11BADBA-942B-E647-B4F8-09A09C2557CD}" type="slidenum">
              <a:rPr lang="en-US" smtClean="0"/>
              <a:t>‹#›</a:t>
            </a:fld>
            <a:endParaRPr lang="en-US"/>
          </a:p>
        </p:txBody>
      </p:sp>
    </p:spTree>
    <p:extLst>
      <p:ext uri="{BB962C8B-B14F-4D97-AF65-F5344CB8AC3E}">
        <p14:creationId xmlns:p14="http://schemas.microsoft.com/office/powerpoint/2010/main" val="41065967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BF21659-A273-244D-92F2-30082680F057}"/>
              </a:ext>
            </a:extLst>
          </p:cNvPr>
          <p:cNvSpPr>
            <a:spLocks noGrp="1"/>
          </p:cNvSpPr>
          <p:nvPr>
            <p:ph type="dt" sz="half" idx="10"/>
          </p:nvPr>
        </p:nvSpPr>
        <p:spPr/>
        <p:txBody>
          <a:bodyPr/>
          <a:lstStyle/>
          <a:p>
            <a:fld id="{E198D237-F090-9C44-A0A7-0E393A804467}" type="datetimeFigureOut">
              <a:rPr lang="en-US" smtClean="0"/>
              <a:t>7/13/21</a:t>
            </a:fld>
            <a:endParaRPr lang="en-US"/>
          </a:p>
        </p:txBody>
      </p:sp>
      <p:sp>
        <p:nvSpPr>
          <p:cNvPr id="3" name="Footer Placeholder 2">
            <a:extLst>
              <a:ext uri="{FF2B5EF4-FFF2-40B4-BE49-F238E27FC236}">
                <a16:creationId xmlns:a16="http://schemas.microsoft.com/office/drawing/2014/main" id="{7C619E74-89E8-8A48-A580-390AA898770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8090A93-D5BB-EF4E-828A-91DD69B2D55F}"/>
              </a:ext>
            </a:extLst>
          </p:cNvPr>
          <p:cNvSpPr>
            <a:spLocks noGrp="1"/>
          </p:cNvSpPr>
          <p:nvPr>
            <p:ph type="sldNum" sz="quarter" idx="12"/>
          </p:nvPr>
        </p:nvSpPr>
        <p:spPr/>
        <p:txBody>
          <a:bodyPr/>
          <a:lstStyle/>
          <a:p>
            <a:fld id="{D11BADBA-942B-E647-B4F8-09A09C2557CD}" type="slidenum">
              <a:rPr lang="en-US" smtClean="0"/>
              <a:t>‹#›</a:t>
            </a:fld>
            <a:endParaRPr lang="en-US"/>
          </a:p>
        </p:txBody>
      </p:sp>
    </p:spTree>
    <p:extLst>
      <p:ext uri="{BB962C8B-B14F-4D97-AF65-F5344CB8AC3E}">
        <p14:creationId xmlns:p14="http://schemas.microsoft.com/office/powerpoint/2010/main" val="15037797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1D9BD-E077-7346-BC95-CF9C8D63B66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9F840C2-220D-1E4E-93C2-E351A9D0957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E677328-BBEE-0444-A2F5-8AF009DE04B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E9AC95B-FBA6-974D-A9E3-4C4485786473}"/>
              </a:ext>
            </a:extLst>
          </p:cNvPr>
          <p:cNvSpPr>
            <a:spLocks noGrp="1"/>
          </p:cNvSpPr>
          <p:nvPr>
            <p:ph type="dt" sz="half" idx="10"/>
          </p:nvPr>
        </p:nvSpPr>
        <p:spPr/>
        <p:txBody>
          <a:bodyPr/>
          <a:lstStyle/>
          <a:p>
            <a:fld id="{E198D237-F090-9C44-A0A7-0E393A804467}" type="datetimeFigureOut">
              <a:rPr lang="en-US" smtClean="0"/>
              <a:t>7/13/21</a:t>
            </a:fld>
            <a:endParaRPr lang="en-US"/>
          </a:p>
        </p:txBody>
      </p:sp>
      <p:sp>
        <p:nvSpPr>
          <p:cNvPr id="6" name="Footer Placeholder 5">
            <a:extLst>
              <a:ext uri="{FF2B5EF4-FFF2-40B4-BE49-F238E27FC236}">
                <a16:creationId xmlns:a16="http://schemas.microsoft.com/office/drawing/2014/main" id="{BF78CC02-D4BC-5F47-A04B-0F4D862D434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5A20B7B-4AB3-1E4B-AD45-5EF4CF33E35A}"/>
              </a:ext>
            </a:extLst>
          </p:cNvPr>
          <p:cNvSpPr>
            <a:spLocks noGrp="1"/>
          </p:cNvSpPr>
          <p:nvPr>
            <p:ph type="sldNum" sz="quarter" idx="12"/>
          </p:nvPr>
        </p:nvSpPr>
        <p:spPr/>
        <p:txBody>
          <a:bodyPr/>
          <a:lstStyle/>
          <a:p>
            <a:fld id="{D11BADBA-942B-E647-B4F8-09A09C2557CD}" type="slidenum">
              <a:rPr lang="en-US" smtClean="0"/>
              <a:t>‹#›</a:t>
            </a:fld>
            <a:endParaRPr lang="en-US"/>
          </a:p>
        </p:txBody>
      </p:sp>
    </p:spTree>
    <p:extLst>
      <p:ext uri="{BB962C8B-B14F-4D97-AF65-F5344CB8AC3E}">
        <p14:creationId xmlns:p14="http://schemas.microsoft.com/office/powerpoint/2010/main" val="27392948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4E04B1-7B85-F740-85E2-C1ED68D7E48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1AA02CE-2073-2A48-9E5B-E42E213EA2E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0F44B30-D814-3147-9E56-1B110131063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8203BEE-B154-C04A-ADF8-92D9EE296AB9}"/>
              </a:ext>
            </a:extLst>
          </p:cNvPr>
          <p:cNvSpPr>
            <a:spLocks noGrp="1"/>
          </p:cNvSpPr>
          <p:nvPr>
            <p:ph type="dt" sz="half" idx="10"/>
          </p:nvPr>
        </p:nvSpPr>
        <p:spPr/>
        <p:txBody>
          <a:bodyPr/>
          <a:lstStyle/>
          <a:p>
            <a:fld id="{E198D237-F090-9C44-A0A7-0E393A804467}" type="datetimeFigureOut">
              <a:rPr lang="en-US" smtClean="0"/>
              <a:t>7/13/21</a:t>
            </a:fld>
            <a:endParaRPr lang="en-US"/>
          </a:p>
        </p:txBody>
      </p:sp>
      <p:sp>
        <p:nvSpPr>
          <p:cNvPr id="6" name="Footer Placeholder 5">
            <a:extLst>
              <a:ext uri="{FF2B5EF4-FFF2-40B4-BE49-F238E27FC236}">
                <a16:creationId xmlns:a16="http://schemas.microsoft.com/office/drawing/2014/main" id="{B68CEBEC-8E8C-2640-AB21-C8EA989F4AA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9E0A9A9-F653-8D40-A160-90B5071CA876}"/>
              </a:ext>
            </a:extLst>
          </p:cNvPr>
          <p:cNvSpPr>
            <a:spLocks noGrp="1"/>
          </p:cNvSpPr>
          <p:nvPr>
            <p:ph type="sldNum" sz="quarter" idx="12"/>
          </p:nvPr>
        </p:nvSpPr>
        <p:spPr/>
        <p:txBody>
          <a:bodyPr/>
          <a:lstStyle/>
          <a:p>
            <a:fld id="{D11BADBA-942B-E647-B4F8-09A09C2557CD}" type="slidenum">
              <a:rPr lang="en-US" smtClean="0"/>
              <a:t>‹#›</a:t>
            </a:fld>
            <a:endParaRPr lang="en-US"/>
          </a:p>
        </p:txBody>
      </p:sp>
    </p:spTree>
    <p:extLst>
      <p:ext uri="{BB962C8B-B14F-4D97-AF65-F5344CB8AC3E}">
        <p14:creationId xmlns:p14="http://schemas.microsoft.com/office/powerpoint/2010/main" val="11057039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F2F270D-569F-3B48-9E16-06E1D936F4E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6050480-BA6B-3548-AC2A-76D03E146B8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FC32ED1-DCE2-7D4C-883E-5B125571CDD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198D237-F090-9C44-A0A7-0E393A804467}" type="datetimeFigureOut">
              <a:rPr lang="en-US" smtClean="0"/>
              <a:t>7/13/21</a:t>
            </a:fld>
            <a:endParaRPr lang="en-US"/>
          </a:p>
        </p:txBody>
      </p:sp>
      <p:sp>
        <p:nvSpPr>
          <p:cNvPr id="5" name="Footer Placeholder 4">
            <a:extLst>
              <a:ext uri="{FF2B5EF4-FFF2-40B4-BE49-F238E27FC236}">
                <a16:creationId xmlns:a16="http://schemas.microsoft.com/office/drawing/2014/main" id="{7A447D4C-E7A1-9146-83DF-307C9B4313B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5D56E4C-1DDC-8D43-922A-0BD98E69AAA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11BADBA-942B-E647-B4F8-09A09C2557CD}" type="slidenum">
              <a:rPr lang="en-US" smtClean="0"/>
              <a:t>‹#›</a:t>
            </a:fld>
            <a:endParaRPr lang="en-US"/>
          </a:p>
        </p:txBody>
      </p:sp>
    </p:spTree>
    <p:extLst>
      <p:ext uri="{BB962C8B-B14F-4D97-AF65-F5344CB8AC3E}">
        <p14:creationId xmlns:p14="http://schemas.microsoft.com/office/powerpoint/2010/main" val="238575175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jpe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tiff"/><Relationship Id="rId11" Type="http://schemas.openxmlformats.org/officeDocument/2006/relationships/image" Target="../media/image9.jpe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s>
</file>

<file path=ppt/slides/_rels/slide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png"/><Relationship Id="rId1" Type="http://schemas.openxmlformats.org/officeDocument/2006/relationships/slideLayout" Target="../slideLayouts/slideLayout7.xml"/><Relationship Id="rId5" Type="http://schemas.openxmlformats.org/officeDocument/2006/relationships/image" Target="../media/image4.tiff"/><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9.jpeg"/><Relationship Id="rId5" Type="http://schemas.openxmlformats.org/officeDocument/2006/relationships/image" Target="../media/image6.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audio" Target="../media/media1.m4a"/><Relationship Id="rId7" Type="http://schemas.openxmlformats.org/officeDocument/2006/relationships/image" Target="../media/image4.tiff"/><Relationship Id="rId2" Type="http://schemas.microsoft.com/office/2007/relationships/media" Target="../media/media1.m4a"/><Relationship Id="rId1" Type="http://schemas.openxmlformats.org/officeDocument/2006/relationships/tags" Target="../tags/tag1.xml"/><Relationship Id="rId6" Type="http://schemas.openxmlformats.org/officeDocument/2006/relationships/image" Target="../media/image11.png"/><Relationship Id="rId11" Type="http://schemas.openxmlformats.org/officeDocument/2006/relationships/image" Target="../media/image14.png"/><Relationship Id="rId5" Type="http://schemas.openxmlformats.org/officeDocument/2006/relationships/notesSlide" Target="../notesSlides/notesSlide2.xml"/><Relationship Id="rId10" Type="http://schemas.openxmlformats.org/officeDocument/2006/relationships/image" Target="../media/image13.png"/><Relationship Id="rId4" Type="http://schemas.openxmlformats.org/officeDocument/2006/relationships/slideLayout" Target="../slideLayouts/slideLayout7.xml"/><Relationship Id="rId9" Type="http://schemas.openxmlformats.org/officeDocument/2006/relationships/image" Target="../media/image3.png"/></Relationships>
</file>

<file path=ppt/slides/_rels/slide8.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audio" Target="../media/media2.m4a"/><Relationship Id="rId7" Type="http://schemas.openxmlformats.org/officeDocument/2006/relationships/image" Target="../media/image11.png"/><Relationship Id="rId2" Type="http://schemas.microsoft.com/office/2007/relationships/media" Target="../media/media2.m4a"/><Relationship Id="rId1" Type="http://schemas.openxmlformats.org/officeDocument/2006/relationships/tags" Target="../tags/tag2.xml"/><Relationship Id="rId6" Type="http://schemas.openxmlformats.org/officeDocument/2006/relationships/image" Target="../media/image4.tiff"/><Relationship Id="rId5" Type="http://schemas.openxmlformats.org/officeDocument/2006/relationships/notesSlide" Target="../notesSlides/notesSlide3.xml"/><Relationship Id="rId10" Type="http://schemas.openxmlformats.org/officeDocument/2006/relationships/image" Target="../media/image14.png"/><Relationship Id="rId4" Type="http://schemas.openxmlformats.org/officeDocument/2006/relationships/slideLayout" Target="../slideLayouts/slideLayout7.xml"/><Relationship Id="rId9" Type="http://schemas.openxmlformats.org/officeDocument/2006/relationships/image" Target="../media/image2.png"/></Relationships>
</file>

<file path=ppt/slides/_rels/slide9.xml.rels><?xml version="1.0" encoding="UTF-8" standalone="yes"?>
<Relationships xmlns="http://schemas.openxmlformats.org/package/2006/relationships"><Relationship Id="rId8" Type="http://schemas.openxmlformats.org/officeDocument/2006/relationships/image" Target="../media/image3.png"/><Relationship Id="rId13" Type="http://schemas.openxmlformats.org/officeDocument/2006/relationships/image" Target="../media/image8.png"/><Relationship Id="rId3" Type="http://schemas.openxmlformats.org/officeDocument/2006/relationships/audio" Target="../media/media3.m4a"/><Relationship Id="rId7" Type="http://schemas.openxmlformats.org/officeDocument/2006/relationships/image" Target="../media/image2.png"/><Relationship Id="rId12" Type="http://schemas.openxmlformats.org/officeDocument/2006/relationships/image" Target="../media/image7.png"/><Relationship Id="rId2" Type="http://schemas.microsoft.com/office/2007/relationships/media" Target="../media/media3.m4a"/><Relationship Id="rId16" Type="http://schemas.openxmlformats.org/officeDocument/2006/relationships/image" Target="../media/image14.png"/><Relationship Id="rId1" Type="http://schemas.openxmlformats.org/officeDocument/2006/relationships/tags" Target="../tags/tag3.xml"/><Relationship Id="rId6" Type="http://schemas.openxmlformats.org/officeDocument/2006/relationships/image" Target="../media/image1.png"/><Relationship Id="rId11" Type="http://schemas.openxmlformats.org/officeDocument/2006/relationships/image" Target="../media/image6.png"/><Relationship Id="rId5" Type="http://schemas.openxmlformats.org/officeDocument/2006/relationships/notesSlide" Target="../notesSlides/notesSlide4.xml"/><Relationship Id="rId15" Type="http://schemas.openxmlformats.org/officeDocument/2006/relationships/image" Target="../media/image10.jpeg"/><Relationship Id="rId10" Type="http://schemas.openxmlformats.org/officeDocument/2006/relationships/image" Target="../media/image5.png"/><Relationship Id="rId4" Type="http://schemas.openxmlformats.org/officeDocument/2006/relationships/slideLayout" Target="../slideLayouts/slideLayout7.xml"/><Relationship Id="rId9" Type="http://schemas.openxmlformats.org/officeDocument/2006/relationships/image" Target="../media/image4.tiff"/><Relationship Id="rId14" Type="http://schemas.openxmlformats.org/officeDocument/2006/relationships/image" Target="../media/image9.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38238F99-B274-4846-8070-5980DFBDD9E9}"/>
              </a:ext>
            </a:extLst>
          </p:cNvPr>
          <p:cNvGrpSpPr/>
          <p:nvPr/>
        </p:nvGrpSpPr>
        <p:grpSpPr>
          <a:xfrm>
            <a:off x="4394927" y="580895"/>
            <a:ext cx="7132320" cy="411480"/>
            <a:chOff x="2867879" y="777240"/>
            <a:chExt cx="7132320" cy="411480"/>
          </a:xfrm>
        </p:grpSpPr>
        <p:sp>
          <p:nvSpPr>
            <p:cNvPr id="5" name="Rounded Rectangle 4">
              <a:extLst>
                <a:ext uri="{FF2B5EF4-FFF2-40B4-BE49-F238E27FC236}">
                  <a16:creationId xmlns:a16="http://schemas.microsoft.com/office/drawing/2014/main" id="{21C847C5-9CFD-0541-A798-98DDC85D0936}"/>
                </a:ext>
              </a:extLst>
            </p:cNvPr>
            <p:cNvSpPr/>
            <p:nvPr/>
          </p:nvSpPr>
          <p:spPr>
            <a:xfrm>
              <a:off x="2867879" y="777240"/>
              <a:ext cx="7132320" cy="4114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7521187-F28F-D547-8265-A60B6BFCBD5E}"/>
                </a:ext>
              </a:extLst>
            </p:cNvPr>
            <p:cNvSpPr txBox="1"/>
            <p:nvPr/>
          </p:nvSpPr>
          <p:spPr>
            <a:xfrm>
              <a:off x="2898648" y="822960"/>
              <a:ext cx="7070782" cy="307777"/>
            </a:xfrm>
            <a:prstGeom prst="rect">
              <a:avLst/>
            </a:prstGeom>
            <a:noFill/>
          </p:spPr>
          <p:txBody>
            <a:bodyPr wrap="none" rtlCol="0">
              <a:spAutoFit/>
            </a:bodyPr>
            <a:lstStyle/>
            <a:p>
              <a:r>
                <a:rPr lang="en-US" sz="1400" dirty="0">
                  <a:solidFill>
                    <a:schemeClr val="bg1"/>
                  </a:solidFill>
                </a:rPr>
                <a:t>Flight No | Origin | Destination | Date | Time | First Name | Last Name | Seat # | Date of Birth</a:t>
              </a:r>
            </a:p>
          </p:txBody>
        </p:sp>
      </p:grpSp>
      <p:sp>
        <p:nvSpPr>
          <p:cNvPr id="7" name="Rounded Rectangle 6">
            <a:extLst>
              <a:ext uri="{FF2B5EF4-FFF2-40B4-BE49-F238E27FC236}">
                <a16:creationId xmlns:a16="http://schemas.microsoft.com/office/drawing/2014/main" id="{D1CC7130-26AC-1B40-AC42-1B6A4768E8DF}"/>
              </a:ext>
            </a:extLst>
          </p:cNvPr>
          <p:cNvSpPr/>
          <p:nvPr/>
        </p:nvSpPr>
        <p:spPr>
          <a:xfrm>
            <a:off x="566928" y="1828800"/>
            <a:ext cx="1133856" cy="8321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Boarding Pass</a:t>
            </a:r>
          </a:p>
        </p:txBody>
      </p:sp>
      <p:sp>
        <p:nvSpPr>
          <p:cNvPr id="8" name="Rounded Rectangle 7">
            <a:extLst>
              <a:ext uri="{FF2B5EF4-FFF2-40B4-BE49-F238E27FC236}">
                <a16:creationId xmlns:a16="http://schemas.microsoft.com/office/drawing/2014/main" id="{1C7A9097-487C-AE45-838A-9D5E9E779D30}"/>
              </a:ext>
            </a:extLst>
          </p:cNvPr>
          <p:cNvSpPr/>
          <p:nvPr/>
        </p:nvSpPr>
        <p:spPr>
          <a:xfrm>
            <a:off x="566928" y="3781045"/>
            <a:ext cx="1133856" cy="8321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Driving</a:t>
            </a:r>
          </a:p>
          <a:p>
            <a:pPr algn="ctr"/>
            <a:r>
              <a:rPr lang="en-US" dirty="0"/>
              <a:t>License</a:t>
            </a:r>
          </a:p>
        </p:txBody>
      </p:sp>
      <p:sp>
        <p:nvSpPr>
          <p:cNvPr id="9" name="Rounded Rectangle 8">
            <a:extLst>
              <a:ext uri="{FF2B5EF4-FFF2-40B4-BE49-F238E27FC236}">
                <a16:creationId xmlns:a16="http://schemas.microsoft.com/office/drawing/2014/main" id="{6FE8D69D-0D32-934E-95D9-6EC8EF3F8B69}"/>
              </a:ext>
            </a:extLst>
          </p:cNvPr>
          <p:cNvSpPr/>
          <p:nvPr/>
        </p:nvSpPr>
        <p:spPr>
          <a:xfrm>
            <a:off x="566928" y="4843105"/>
            <a:ext cx="1133856" cy="8321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30 Seconds</a:t>
            </a:r>
          </a:p>
          <a:p>
            <a:pPr algn="ctr"/>
            <a:r>
              <a:rPr lang="en-US" dirty="0"/>
              <a:t>Video</a:t>
            </a:r>
          </a:p>
        </p:txBody>
      </p:sp>
      <p:sp>
        <p:nvSpPr>
          <p:cNvPr id="11" name="Rounded Rectangle 10">
            <a:extLst>
              <a:ext uri="{FF2B5EF4-FFF2-40B4-BE49-F238E27FC236}">
                <a16:creationId xmlns:a16="http://schemas.microsoft.com/office/drawing/2014/main" id="{DF806958-AEF7-0147-A3DE-356894B13E8A}"/>
              </a:ext>
            </a:extLst>
          </p:cNvPr>
          <p:cNvSpPr/>
          <p:nvPr/>
        </p:nvSpPr>
        <p:spPr>
          <a:xfrm>
            <a:off x="2276856" y="2043684"/>
            <a:ext cx="2624328" cy="4023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Custom Form Recognizer</a:t>
            </a:r>
          </a:p>
        </p:txBody>
      </p:sp>
      <p:sp>
        <p:nvSpPr>
          <p:cNvPr id="12" name="TextBox 11">
            <a:extLst>
              <a:ext uri="{FF2B5EF4-FFF2-40B4-BE49-F238E27FC236}">
                <a16:creationId xmlns:a16="http://schemas.microsoft.com/office/drawing/2014/main" id="{723104A9-E13E-6040-A2D9-33323A05C6A3}"/>
              </a:ext>
            </a:extLst>
          </p:cNvPr>
          <p:cNvSpPr txBox="1"/>
          <p:nvPr/>
        </p:nvSpPr>
        <p:spPr>
          <a:xfrm>
            <a:off x="5120640" y="1397675"/>
            <a:ext cx="1552156" cy="2031325"/>
          </a:xfrm>
          <a:prstGeom prst="rect">
            <a:avLst/>
          </a:prstGeom>
          <a:noFill/>
        </p:spPr>
        <p:txBody>
          <a:bodyPr wrap="none" rtlCol="0">
            <a:spAutoFit/>
          </a:bodyPr>
          <a:lstStyle/>
          <a:p>
            <a:pPr marL="285750" indent="-285750">
              <a:buFont typeface="Arial" panose="020B0604020202020204" pitchFamily="34" charset="0"/>
              <a:buChar char="•"/>
            </a:pPr>
            <a:r>
              <a:rPr lang="en-US" dirty="0"/>
              <a:t>First Name</a:t>
            </a:r>
          </a:p>
          <a:p>
            <a:pPr marL="285750" indent="-285750">
              <a:buFont typeface="Arial" panose="020B0604020202020204" pitchFamily="34" charset="0"/>
              <a:buChar char="•"/>
            </a:pPr>
            <a:r>
              <a:rPr lang="en-US" dirty="0"/>
              <a:t>Last Name</a:t>
            </a:r>
          </a:p>
          <a:p>
            <a:pPr marL="285750" indent="-285750">
              <a:buFont typeface="Arial" panose="020B0604020202020204" pitchFamily="34" charset="0"/>
              <a:buChar char="•"/>
            </a:pPr>
            <a:r>
              <a:rPr lang="en-US" dirty="0"/>
              <a:t>Seat #</a:t>
            </a:r>
          </a:p>
          <a:p>
            <a:pPr marL="285750" indent="-285750">
              <a:buFont typeface="Arial" panose="020B0604020202020204" pitchFamily="34" charset="0"/>
              <a:buChar char="•"/>
            </a:pPr>
            <a:r>
              <a:rPr lang="en-US" dirty="0"/>
              <a:t>Date</a:t>
            </a:r>
          </a:p>
          <a:p>
            <a:pPr marL="285750" indent="-285750">
              <a:buFont typeface="Arial" panose="020B0604020202020204" pitchFamily="34" charset="0"/>
              <a:buChar char="•"/>
            </a:pPr>
            <a:r>
              <a:rPr lang="en-US" dirty="0"/>
              <a:t>Flight No</a:t>
            </a:r>
          </a:p>
          <a:p>
            <a:pPr marL="285750" indent="-285750">
              <a:buFont typeface="Arial" panose="020B0604020202020204" pitchFamily="34" charset="0"/>
              <a:buChar char="•"/>
            </a:pPr>
            <a:r>
              <a:rPr lang="en-US" dirty="0"/>
              <a:t>Origin</a:t>
            </a:r>
          </a:p>
          <a:p>
            <a:pPr marL="285750" indent="-285750">
              <a:buFont typeface="Arial" panose="020B0604020202020204" pitchFamily="34" charset="0"/>
              <a:buChar char="•"/>
            </a:pPr>
            <a:r>
              <a:rPr lang="en-US" dirty="0"/>
              <a:t>Destination</a:t>
            </a:r>
          </a:p>
        </p:txBody>
      </p:sp>
      <p:sp>
        <p:nvSpPr>
          <p:cNvPr id="13" name="Rounded Rectangle 12">
            <a:extLst>
              <a:ext uri="{FF2B5EF4-FFF2-40B4-BE49-F238E27FC236}">
                <a16:creationId xmlns:a16="http://schemas.microsoft.com/office/drawing/2014/main" id="{AE774564-E0CF-634E-BE7A-0B7996442B42}"/>
              </a:ext>
            </a:extLst>
          </p:cNvPr>
          <p:cNvSpPr/>
          <p:nvPr/>
        </p:nvSpPr>
        <p:spPr>
          <a:xfrm>
            <a:off x="2276856" y="3995929"/>
            <a:ext cx="2624328" cy="4023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Built-in Id Recognizer</a:t>
            </a:r>
          </a:p>
        </p:txBody>
      </p:sp>
      <p:sp>
        <p:nvSpPr>
          <p:cNvPr id="14" name="TextBox 13">
            <a:extLst>
              <a:ext uri="{FF2B5EF4-FFF2-40B4-BE49-F238E27FC236}">
                <a16:creationId xmlns:a16="http://schemas.microsoft.com/office/drawing/2014/main" id="{C1DF7B9B-DD41-194C-815A-3497A6B753E9}"/>
              </a:ext>
            </a:extLst>
          </p:cNvPr>
          <p:cNvSpPr txBox="1"/>
          <p:nvPr/>
        </p:nvSpPr>
        <p:spPr>
          <a:xfrm>
            <a:off x="5120640" y="3657600"/>
            <a:ext cx="1595180" cy="1200329"/>
          </a:xfrm>
          <a:prstGeom prst="rect">
            <a:avLst/>
          </a:prstGeom>
          <a:noFill/>
        </p:spPr>
        <p:txBody>
          <a:bodyPr wrap="none" rtlCol="0">
            <a:spAutoFit/>
          </a:bodyPr>
          <a:lstStyle/>
          <a:p>
            <a:pPr marL="285750" indent="-285750">
              <a:buFont typeface="Arial" panose="020B0604020202020204" pitchFamily="34" charset="0"/>
              <a:buChar char="•"/>
            </a:pPr>
            <a:r>
              <a:rPr lang="en-US" dirty="0"/>
              <a:t>First Name, </a:t>
            </a:r>
          </a:p>
          <a:p>
            <a:pPr marL="285750" indent="-285750">
              <a:buFont typeface="Arial" panose="020B0604020202020204" pitchFamily="34" charset="0"/>
              <a:buChar char="•"/>
            </a:pPr>
            <a:r>
              <a:rPr lang="en-US" dirty="0"/>
              <a:t>Last Name, </a:t>
            </a:r>
          </a:p>
          <a:p>
            <a:pPr marL="285750" indent="-285750">
              <a:buFont typeface="Arial" panose="020B0604020202020204" pitchFamily="34" charset="0"/>
              <a:buChar char="•"/>
            </a:pPr>
            <a:r>
              <a:rPr lang="en-US" dirty="0" err="1"/>
              <a:t>DoB</a:t>
            </a:r>
            <a:endParaRPr lang="en-US" dirty="0"/>
          </a:p>
          <a:p>
            <a:pPr marL="285750" indent="-285750">
              <a:buFont typeface="Arial" panose="020B0604020202020204" pitchFamily="34" charset="0"/>
              <a:buChar char="•"/>
            </a:pPr>
            <a:r>
              <a:rPr lang="en-US" dirty="0"/>
              <a:t>Face Pic</a:t>
            </a:r>
          </a:p>
        </p:txBody>
      </p:sp>
      <p:sp>
        <p:nvSpPr>
          <p:cNvPr id="15" name="Rounded Rectangle 14">
            <a:extLst>
              <a:ext uri="{FF2B5EF4-FFF2-40B4-BE49-F238E27FC236}">
                <a16:creationId xmlns:a16="http://schemas.microsoft.com/office/drawing/2014/main" id="{C7569486-A47C-944E-8C47-098CA6249E69}"/>
              </a:ext>
            </a:extLst>
          </p:cNvPr>
          <p:cNvSpPr/>
          <p:nvPr/>
        </p:nvSpPr>
        <p:spPr>
          <a:xfrm>
            <a:off x="2276856" y="5057989"/>
            <a:ext cx="2624328" cy="4023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Video Indexer</a:t>
            </a:r>
          </a:p>
        </p:txBody>
      </p:sp>
      <p:sp>
        <p:nvSpPr>
          <p:cNvPr id="16" name="TextBox 15">
            <a:extLst>
              <a:ext uri="{FF2B5EF4-FFF2-40B4-BE49-F238E27FC236}">
                <a16:creationId xmlns:a16="http://schemas.microsoft.com/office/drawing/2014/main" id="{4BDCA761-3A6B-F446-8B42-668848523978}"/>
              </a:ext>
            </a:extLst>
          </p:cNvPr>
          <p:cNvSpPr txBox="1"/>
          <p:nvPr/>
        </p:nvSpPr>
        <p:spPr>
          <a:xfrm>
            <a:off x="5120640" y="5090993"/>
            <a:ext cx="1449628" cy="369332"/>
          </a:xfrm>
          <a:prstGeom prst="rect">
            <a:avLst/>
          </a:prstGeom>
          <a:noFill/>
        </p:spPr>
        <p:txBody>
          <a:bodyPr wrap="none" rtlCol="0">
            <a:spAutoFit/>
          </a:bodyPr>
          <a:lstStyle/>
          <a:p>
            <a:pPr marL="285750" indent="-285750">
              <a:buFont typeface="Arial" panose="020B0604020202020204" pitchFamily="34" charset="0"/>
              <a:buChar char="•"/>
            </a:pPr>
            <a:r>
              <a:rPr lang="en-US" dirty="0"/>
              <a:t>Face Pic(s)</a:t>
            </a:r>
          </a:p>
        </p:txBody>
      </p:sp>
      <p:sp>
        <p:nvSpPr>
          <p:cNvPr id="17" name="TextBox 16">
            <a:extLst>
              <a:ext uri="{FF2B5EF4-FFF2-40B4-BE49-F238E27FC236}">
                <a16:creationId xmlns:a16="http://schemas.microsoft.com/office/drawing/2014/main" id="{F31331ED-5621-5E45-A4FD-D79FACD99F00}"/>
              </a:ext>
            </a:extLst>
          </p:cNvPr>
          <p:cNvSpPr txBox="1"/>
          <p:nvPr/>
        </p:nvSpPr>
        <p:spPr>
          <a:xfrm>
            <a:off x="9080524" y="1282590"/>
            <a:ext cx="1669240" cy="2585323"/>
          </a:xfrm>
          <a:prstGeom prst="rect">
            <a:avLst/>
          </a:prstGeom>
          <a:noFill/>
        </p:spPr>
        <p:txBody>
          <a:bodyPr wrap="none" rtlCol="0">
            <a:spAutoFit/>
          </a:bodyPr>
          <a:lstStyle/>
          <a:p>
            <a:pPr marL="285750" indent="-285750">
              <a:buFont typeface="Arial" panose="020B0604020202020204" pitchFamily="34" charset="0"/>
              <a:buChar char="•"/>
            </a:pPr>
            <a:r>
              <a:rPr lang="en-US" dirty="0"/>
              <a:t>Flight No</a:t>
            </a:r>
          </a:p>
          <a:p>
            <a:pPr marL="285750" indent="-285750">
              <a:buFont typeface="Arial" panose="020B0604020202020204" pitchFamily="34" charset="0"/>
              <a:buChar char="•"/>
            </a:pPr>
            <a:r>
              <a:rPr lang="en-US" dirty="0"/>
              <a:t>Origin</a:t>
            </a:r>
          </a:p>
          <a:p>
            <a:pPr marL="285750" indent="-285750">
              <a:buFont typeface="Arial" panose="020B0604020202020204" pitchFamily="34" charset="0"/>
              <a:buChar char="•"/>
            </a:pPr>
            <a:r>
              <a:rPr lang="en-US" dirty="0"/>
              <a:t>Destination</a:t>
            </a:r>
          </a:p>
          <a:p>
            <a:pPr marL="285750" indent="-285750">
              <a:buFont typeface="Arial" panose="020B0604020202020204" pitchFamily="34" charset="0"/>
              <a:buChar char="•"/>
            </a:pPr>
            <a:r>
              <a:rPr lang="en-US" dirty="0"/>
              <a:t>Date</a:t>
            </a:r>
          </a:p>
          <a:p>
            <a:pPr marL="285750" indent="-285750">
              <a:buFont typeface="Arial" panose="020B0604020202020204" pitchFamily="34" charset="0"/>
              <a:buChar char="•"/>
            </a:pPr>
            <a:r>
              <a:rPr lang="en-US" dirty="0"/>
              <a:t>Time</a:t>
            </a:r>
          </a:p>
          <a:p>
            <a:pPr marL="285750" indent="-285750">
              <a:buFont typeface="Arial" panose="020B0604020202020204" pitchFamily="34" charset="0"/>
              <a:buChar char="•"/>
            </a:pPr>
            <a:r>
              <a:rPr lang="en-US" dirty="0"/>
              <a:t>First Name</a:t>
            </a:r>
          </a:p>
          <a:p>
            <a:pPr marL="285750" indent="-285750">
              <a:buFont typeface="Arial" panose="020B0604020202020204" pitchFamily="34" charset="0"/>
              <a:buChar char="•"/>
            </a:pPr>
            <a:r>
              <a:rPr lang="en-US" dirty="0"/>
              <a:t>Last Name</a:t>
            </a:r>
          </a:p>
          <a:p>
            <a:pPr marL="285750" indent="-285750">
              <a:buFont typeface="Arial" panose="020B0604020202020204" pitchFamily="34" charset="0"/>
              <a:buChar char="•"/>
            </a:pPr>
            <a:r>
              <a:rPr lang="en-US" dirty="0"/>
              <a:t>Seat #</a:t>
            </a:r>
          </a:p>
          <a:p>
            <a:pPr marL="285750" indent="-285750">
              <a:buFont typeface="Arial" panose="020B0604020202020204" pitchFamily="34" charset="0"/>
              <a:buChar char="•"/>
            </a:pPr>
            <a:r>
              <a:rPr lang="en-US" dirty="0"/>
              <a:t>Date of Birth</a:t>
            </a:r>
          </a:p>
        </p:txBody>
      </p:sp>
      <p:sp>
        <p:nvSpPr>
          <p:cNvPr id="18" name="TextBox 17">
            <a:extLst>
              <a:ext uri="{FF2B5EF4-FFF2-40B4-BE49-F238E27FC236}">
                <a16:creationId xmlns:a16="http://schemas.microsoft.com/office/drawing/2014/main" id="{7B034972-B949-7744-9983-36E6826C0017}"/>
              </a:ext>
            </a:extLst>
          </p:cNvPr>
          <p:cNvSpPr txBox="1"/>
          <p:nvPr/>
        </p:nvSpPr>
        <p:spPr>
          <a:xfrm>
            <a:off x="9080524" y="4623876"/>
            <a:ext cx="1265090" cy="369332"/>
          </a:xfrm>
          <a:prstGeom prst="rect">
            <a:avLst/>
          </a:prstGeom>
          <a:noFill/>
        </p:spPr>
        <p:txBody>
          <a:bodyPr wrap="none" rtlCol="0">
            <a:spAutoFit/>
          </a:bodyPr>
          <a:lstStyle/>
          <a:p>
            <a:pPr marL="285750" indent="-285750">
              <a:buFont typeface="Arial" panose="020B0604020202020204" pitchFamily="34" charset="0"/>
              <a:buChar char="•"/>
            </a:pPr>
            <a:r>
              <a:rPr lang="en-US" dirty="0"/>
              <a:t>Emotion</a:t>
            </a:r>
          </a:p>
        </p:txBody>
      </p:sp>
      <p:sp>
        <p:nvSpPr>
          <p:cNvPr id="19" name="Rounded Rectangle 18">
            <a:extLst>
              <a:ext uri="{FF2B5EF4-FFF2-40B4-BE49-F238E27FC236}">
                <a16:creationId xmlns:a16="http://schemas.microsoft.com/office/drawing/2014/main" id="{3854A076-E8FB-0246-8052-195DE7E92E4A}"/>
              </a:ext>
            </a:extLst>
          </p:cNvPr>
          <p:cNvSpPr/>
          <p:nvPr/>
        </p:nvSpPr>
        <p:spPr>
          <a:xfrm>
            <a:off x="566928" y="5747006"/>
            <a:ext cx="1133856" cy="8321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Luggage</a:t>
            </a:r>
          </a:p>
          <a:p>
            <a:pPr algn="ctr"/>
            <a:r>
              <a:rPr lang="en-US" dirty="0"/>
              <a:t>X-ray</a:t>
            </a:r>
          </a:p>
          <a:p>
            <a:pPr algn="ctr"/>
            <a:r>
              <a:rPr lang="en-US" dirty="0"/>
              <a:t>Images</a:t>
            </a:r>
          </a:p>
        </p:txBody>
      </p:sp>
      <p:sp>
        <p:nvSpPr>
          <p:cNvPr id="20" name="Rounded Rectangle 19">
            <a:extLst>
              <a:ext uri="{FF2B5EF4-FFF2-40B4-BE49-F238E27FC236}">
                <a16:creationId xmlns:a16="http://schemas.microsoft.com/office/drawing/2014/main" id="{78040C58-FB4F-5249-B8F1-344813A77932}"/>
              </a:ext>
            </a:extLst>
          </p:cNvPr>
          <p:cNvSpPr/>
          <p:nvPr/>
        </p:nvSpPr>
        <p:spPr>
          <a:xfrm>
            <a:off x="2276856" y="5870448"/>
            <a:ext cx="2624328" cy="49377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Custom Image/Obj Recognizer</a:t>
            </a:r>
          </a:p>
        </p:txBody>
      </p:sp>
      <p:sp>
        <p:nvSpPr>
          <p:cNvPr id="21" name="TextBox 20">
            <a:extLst>
              <a:ext uri="{FF2B5EF4-FFF2-40B4-BE49-F238E27FC236}">
                <a16:creationId xmlns:a16="http://schemas.microsoft.com/office/drawing/2014/main" id="{1D3F0DDD-71FC-B74D-AC2E-12665445B862}"/>
              </a:ext>
            </a:extLst>
          </p:cNvPr>
          <p:cNvSpPr txBox="1"/>
          <p:nvPr/>
        </p:nvSpPr>
        <p:spPr>
          <a:xfrm>
            <a:off x="5120640" y="5888807"/>
            <a:ext cx="1294650" cy="369332"/>
          </a:xfrm>
          <a:prstGeom prst="rect">
            <a:avLst/>
          </a:prstGeom>
          <a:noFill/>
        </p:spPr>
        <p:txBody>
          <a:bodyPr wrap="none" rtlCol="0">
            <a:spAutoFit/>
          </a:bodyPr>
          <a:lstStyle/>
          <a:p>
            <a:pPr marL="285750" indent="-285750">
              <a:buFont typeface="Arial" panose="020B0604020202020204" pitchFamily="34" charset="0"/>
              <a:buChar char="•"/>
            </a:pPr>
            <a:r>
              <a:rPr lang="en-US" dirty="0"/>
              <a:t>Luggage </a:t>
            </a:r>
          </a:p>
        </p:txBody>
      </p:sp>
      <p:sp>
        <p:nvSpPr>
          <p:cNvPr id="22" name="TextBox 21">
            <a:extLst>
              <a:ext uri="{FF2B5EF4-FFF2-40B4-BE49-F238E27FC236}">
                <a16:creationId xmlns:a16="http://schemas.microsoft.com/office/drawing/2014/main" id="{7975B9FC-58D4-EC42-8F5E-28C313DDA0FF}"/>
              </a:ext>
            </a:extLst>
          </p:cNvPr>
          <p:cNvSpPr txBox="1"/>
          <p:nvPr/>
        </p:nvSpPr>
        <p:spPr>
          <a:xfrm rot="18680869">
            <a:off x="118871" y="808573"/>
            <a:ext cx="1901033" cy="369332"/>
          </a:xfrm>
          <a:prstGeom prst="rect">
            <a:avLst/>
          </a:prstGeom>
          <a:noFill/>
        </p:spPr>
        <p:txBody>
          <a:bodyPr wrap="none" rtlCol="0">
            <a:spAutoFit/>
          </a:bodyPr>
          <a:lstStyle/>
          <a:p>
            <a:r>
              <a:rPr lang="en-US" dirty="0"/>
              <a:t>Schema Definition</a:t>
            </a:r>
          </a:p>
        </p:txBody>
      </p:sp>
    </p:spTree>
    <p:extLst>
      <p:ext uri="{BB962C8B-B14F-4D97-AF65-F5344CB8AC3E}">
        <p14:creationId xmlns:p14="http://schemas.microsoft.com/office/powerpoint/2010/main" val="20710051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Wall Mount Kiosk">
            <a:extLst>
              <a:ext uri="{FF2B5EF4-FFF2-40B4-BE49-F238E27FC236}">
                <a16:creationId xmlns:a16="http://schemas.microsoft.com/office/drawing/2014/main" id="{D7AD43EB-ABF5-5746-A557-7F1C6A5579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7000" y="0"/>
            <a:ext cx="6858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541B7F01-182B-6841-ADFD-41C6932993A5}"/>
              </a:ext>
            </a:extLst>
          </p:cNvPr>
          <p:cNvSpPr txBox="1"/>
          <p:nvPr/>
        </p:nvSpPr>
        <p:spPr>
          <a:xfrm>
            <a:off x="4150659" y="1828800"/>
            <a:ext cx="2593980" cy="369332"/>
          </a:xfrm>
          <a:prstGeom prst="rect">
            <a:avLst/>
          </a:prstGeom>
          <a:noFill/>
        </p:spPr>
        <p:txBody>
          <a:bodyPr wrap="none" rtlCol="0">
            <a:spAutoFit/>
          </a:bodyPr>
          <a:lstStyle/>
          <a:p>
            <a:r>
              <a:rPr lang="en-US" dirty="0">
                <a:solidFill>
                  <a:schemeClr val="bg1"/>
                </a:solidFill>
              </a:rPr>
              <a:t>Dear Mr. Avkash Chauhan</a:t>
            </a:r>
          </a:p>
        </p:txBody>
      </p:sp>
      <p:sp>
        <p:nvSpPr>
          <p:cNvPr id="3" name="TextBox 2">
            <a:extLst>
              <a:ext uri="{FF2B5EF4-FFF2-40B4-BE49-F238E27FC236}">
                <a16:creationId xmlns:a16="http://schemas.microsoft.com/office/drawing/2014/main" id="{29396573-E99F-944D-BEEF-338696BE6B85}"/>
              </a:ext>
            </a:extLst>
          </p:cNvPr>
          <p:cNvSpPr txBox="1"/>
          <p:nvPr/>
        </p:nvSpPr>
        <p:spPr>
          <a:xfrm>
            <a:off x="4150659" y="2198132"/>
            <a:ext cx="3962400" cy="1754326"/>
          </a:xfrm>
          <a:prstGeom prst="rect">
            <a:avLst/>
          </a:prstGeom>
          <a:noFill/>
        </p:spPr>
        <p:txBody>
          <a:bodyPr wrap="square" rtlCol="0">
            <a:spAutoFit/>
          </a:bodyPr>
          <a:lstStyle/>
          <a:p>
            <a:r>
              <a:rPr lang="en-US" sz="1200" dirty="0">
                <a:solidFill>
                  <a:schemeClr val="bg1"/>
                </a:solidFill>
              </a:rPr>
              <a:t>You are welcome to flight # A123 leaving at 4:30 PM from San Francisco to Chicago.</a:t>
            </a:r>
          </a:p>
          <a:p>
            <a:endParaRPr lang="en-US" sz="1200" dirty="0">
              <a:solidFill>
                <a:schemeClr val="bg1"/>
              </a:solidFill>
            </a:endParaRPr>
          </a:p>
          <a:p>
            <a:r>
              <a:rPr lang="en-US" sz="1200" dirty="0">
                <a:solidFill>
                  <a:schemeClr val="bg1"/>
                </a:solidFill>
              </a:rPr>
              <a:t>Your seat number is A5, and it is confirmed.</a:t>
            </a:r>
          </a:p>
          <a:p>
            <a:endParaRPr lang="en-US" sz="1200" dirty="0">
              <a:solidFill>
                <a:schemeClr val="bg1"/>
              </a:solidFill>
            </a:endParaRPr>
          </a:p>
          <a:p>
            <a:r>
              <a:rPr lang="en-US" sz="1200" dirty="0">
                <a:solidFill>
                  <a:schemeClr val="bg1"/>
                </a:solidFill>
              </a:rPr>
              <a:t>We have found a prohibited item into your carry-on baggage, and it is flagged for removal.</a:t>
            </a:r>
          </a:p>
          <a:p>
            <a:endParaRPr lang="en-US" sz="1200" dirty="0">
              <a:solidFill>
                <a:schemeClr val="bg1"/>
              </a:solidFill>
            </a:endParaRPr>
          </a:p>
          <a:p>
            <a:r>
              <a:rPr lang="en-US" sz="1200" dirty="0">
                <a:solidFill>
                  <a:schemeClr val="bg1"/>
                </a:solidFill>
              </a:rPr>
              <a:t>Your identity is verified so please board the plane. </a:t>
            </a:r>
          </a:p>
        </p:txBody>
      </p:sp>
    </p:spTree>
    <p:extLst>
      <p:ext uri="{BB962C8B-B14F-4D97-AF65-F5344CB8AC3E}">
        <p14:creationId xmlns:p14="http://schemas.microsoft.com/office/powerpoint/2010/main" val="38129280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A1880F81-5D81-BE45-B96E-60FB972F09A3}"/>
              </a:ext>
            </a:extLst>
          </p:cNvPr>
          <p:cNvSpPr/>
          <p:nvPr/>
        </p:nvSpPr>
        <p:spPr>
          <a:xfrm>
            <a:off x="7399023" y="3022092"/>
            <a:ext cx="1139952" cy="813816"/>
          </a:xfrm>
          <a:prstGeom prst="round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rPr>
              <a:t>Face</a:t>
            </a:r>
          </a:p>
          <a:p>
            <a:r>
              <a:rPr lang="en-US" sz="1200" dirty="0">
                <a:solidFill>
                  <a:schemeClr val="tx1"/>
                </a:solidFill>
              </a:rPr>
              <a:t>API</a:t>
            </a:r>
          </a:p>
        </p:txBody>
      </p:sp>
      <p:sp>
        <p:nvSpPr>
          <p:cNvPr id="3" name="Rounded Rectangle 2">
            <a:extLst>
              <a:ext uri="{FF2B5EF4-FFF2-40B4-BE49-F238E27FC236}">
                <a16:creationId xmlns:a16="http://schemas.microsoft.com/office/drawing/2014/main" id="{B222E075-36AA-BC45-BF0E-92561D0742C0}"/>
              </a:ext>
            </a:extLst>
          </p:cNvPr>
          <p:cNvSpPr/>
          <p:nvPr/>
        </p:nvSpPr>
        <p:spPr>
          <a:xfrm>
            <a:off x="3666744" y="3063133"/>
            <a:ext cx="1292352" cy="813816"/>
          </a:xfrm>
          <a:prstGeom prst="round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rPr>
              <a:t>Form</a:t>
            </a:r>
          </a:p>
          <a:p>
            <a:r>
              <a:rPr lang="en-US" sz="1100" dirty="0">
                <a:solidFill>
                  <a:schemeClr val="tx1"/>
                </a:solidFill>
              </a:rPr>
              <a:t>Recognizer</a:t>
            </a:r>
          </a:p>
        </p:txBody>
      </p:sp>
      <p:sp>
        <p:nvSpPr>
          <p:cNvPr id="4" name="Rounded Rectangle 3">
            <a:extLst>
              <a:ext uri="{FF2B5EF4-FFF2-40B4-BE49-F238E27FC236}">
                <a16:creationId xmlns:a16="http://schemas.microsoft.com/office/drawing/2014/main" id="{D60FE1F5-B89E-8944-A586-0EA67D2E1046}"/>
              </a:ext>
            </a:extLst>
          </p:cNvPr>
          <p:cNvSpPr/>
          <p:nvPr/>
        </p:nvSpPr>
        <p:spPr>
          <a:xfrm>
            <a:off x="5053584" y="3063133"/>
            <a:ext cx="1042416" cy="813816"/>
          </a:xfrm>
          <a:prstGeom prst="round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a:solidFill>
                  <a:schemeClr val="tx1"/>
                </a:solidFill>
              </a:rPr>
              <a:t>Vision</a:t>
            </a:r>
          </a:p>
          <a:p>
            <a:r>
              <a:rPr lang="en-US" sz="1050" dirty="0">
                <a:solidFill>
                  <a:schemeClr val="tx1"/>
                </a:solidFill>
              </a:rPr>
              <a:t>API</a:t>
            </a:r>
          </a:p>
        </p:txBody>
      </p:sp>
      <p:sp>
        <p:nvSpPr>
          <p:cNvPr id="6" name="Rounded Rectangle 5">
            <a:extLst>
              <a:ext uri="{FF2B5EF4-FFF2-40B4-BE49-F238E27FC236}">
                <a16:creationId xmlns:a16="http://schemas.microsoft.com/office/drawing/2014/main" id="{C36271BA-461F-544C-91C0-B58BC0E8BFA2}"/>
              </a:ext>
            </a:extLst>
          </p:cNvPr>
          <p:cNvSpPr/>
          <p:nvPr/>
        </p:nvSpPr>
        <p:spPr>
          <a:xfrm>
            <a:off x="4336542" y="1225294"/>
            <a:ext cx="2014728" cy="1050561"/>
          </a:xfrm>
          <a:prstGeom prst="round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Azure</a:t>
            </a:r>
          </a:p>
          <a:p>
            <a:r>
              <a:rPr lang="en-US" dirty="0">
                <a:solidFill>
                  <a:schemeClr val="tx1"/>
                </a:solidFill>
              </a:rPr>
              <a:t>Blob </a:t>
            </a:r>
          </a:p>
          <a:p>
            <a:r>
              <a:rPr lang="en-US" dirty="0">
                <a:solidFill>
                  <a:schemeClr val="tx1"/>
                </a:solidFill>
              </a:rPr>
              <a:t>Storage</a:t>
            </a:r>
          </a:p>
        </p:txBody>
      </p:sp>
      <p:sp>
        <p:nvSpPr>
          <p:cNvPr id="7" name="TextBox 6">
            <a:extLst>
              <a:ext uri="{FF2B5EF4-FFF2-40B4-BE49-F238E27FC236}">
                <a16:creationId xmlns:a16="http://schemas.microsoft.com/office/drawing/2014/main" id="{F922D72A-BA90-034B-B5D3-6E4B4DE268AA}"/>
              </a:ext>
            </a:extLst>
          </p:cNvPr>
          <p:cNvSpPr txBox="1"/>
          <p:nvPr/>
        </p:nvSpPr>
        <p:spPr>
          <a:xfrm>
            <a:off x="1246632" y="1670780"/>
            <a:ext cx="895502" cy="369332"/>
          </a:xfrm>
          <a:prstGeom prst="rect">
            <a:avLst/>
          </a:prstGeom>
          <a:noFill/>
        </p:spPr>
        <p:txBody>
          <a:bodyPr wrap="none" rtlCol="0">
            <a:spAutoFit/>
          </a:bodyPr>
          <a:lstStyle/>
          <a:p>
            <a:r>
              <a:rPr lang="en-US" dirty="0"/>
              <a:t>Storage</a:t>
            </a:r>
          </a:p>
        </p:txBody>
      </p:sp>
      <p:sp>
        <p:nvSpPr>
          <p:cNvPr id="8" name="TextBox 7">
            <a:extLst>
              <a:ext uri="{FF2B5EF4-FFF2-40B4-BE49-F238E27FC236}">
                <a16:creationId xmlns:a16="http://schemas.microsoft.com/office/drawing/2014/main" id="{3704B86C-F548-124E-86B4-6F0DED5AFEAA}"/>
              </a:ext>
            </a:extLst>
          </p:cNvPr>
          <p:cNvSpPr txBox="1"/>
          <p:nvPr/>
        </p:nvSpPr>
        <p:spPr>
          <a:xfrm>
            <a:off x="1102653" y="3008376"/>
            <a:ext cx="1317027" cy="923330"/>
          </a:xfrm>
          <a:prstGeom prst="rect">
            <a:avLst/>
          </a:prstGeom>
          <a:noFill/>
        </p:spPr>
        <p:txBody>
          <a:bodyPr wrap="none" rtlCol="0">
            <a:spAutoFit/>
          </a:bodyPr>
          <a:lstStyle/>
          <a:p>
            <a:r>
              <a:rPr lang="en-US" dirty="0"/>
              <a:t>Azure Cloud</a:t>
            </a:r>
          </a:p>
          <a:p>
            <a:r>
              <a:rPr lang="en-US" dirty="0"/>
              <a:t>Processing</a:t>
            </a:r>
          </a:p>
          <a:p>
            <a:r>
              <a:rPr lang="en-US" dirty="0"/>
              <a:t>Engine</a:t>
            </a:r>
          </a:p>
        </p:txBody>
      </p:sp>
      <p:grpSp>
        <p:nvGrpSpPr>
          <p:cNvPr id="57" name="Group 56">
            <a:extLst>
              <a:ext uri="{FF2B5EF4-FFF2-40B4-BE49-F238E27FC236}">
                <a16:creationId xmlns:a16="http://schemas.microsoft.com/office/drawing/2014/main" id="{A3E94266-FDD6-C14C-9AFB-390E116C76C4}"/>
              </a:ext>
            </a:extLst>
          </p:cNvPr>
          <p:cNvGrpSpPr/>
          <p:nvPr/>
        </p:nvGrpSpPr>
        <p:grpSpPr>
          <a:xfrm rot="10800000">
            <a:off x="8893120" y="1469612"/>
            <a:ext cx="393649" cy="3844052"/>
            <a:chOff x="8860079" y="1462040"/>
            <a:chExt cx="393649" cy="3844052"/>
          </a:xfrm>
        </p:grpSpPr>
        <p:sp>
          <p:nvSpPr>
            <p:cNvPr id="5" name="Rounded Rectangle 4">
              <a:extLst>
                <a:ext uri="{FF2B5EF4-FFF2-40B4-BE49-F238E27FC236}">
                  <a16:creationId xmlns:a16="http://schemas.microsoft.com/office/drawing/2014/main" id="{38D9AB54-2715-6D49-893E-480EA2909C72}"/>
                </a:ext>
              </a:extLst>
            </p:cNvPr>
            <p:cNvSpPr/>
            <p:nvPr/>
          </p:nvSpPr>
          <p:spPr>
            <a:xfrm>
              <a:off x="8878215" y="1462040"/>
              <a:ext cx="375513" cy="384405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25EDFA9E-A94E-574D-A134-659E50C0C6C3}"/>
                </a:ext>
              </a:extLst>
            </p:cNvPr>
            <p:cNvSpPr txBox="1"/>
            <p:nvPr/>
          </p:nvSpPr>
          <p:spPr>
            <a:xfrm rot="16200000">
              <a:off x="8162740" y="3366833"/>
              <a:ext cx="1764009" cy="369332"/>
            </a:xfrm>
            <a:prstGeom prst="rect">
              <a:avLst/>
            </a:prstGeom>
            <a:noFill/>
          </p:spPr>
          <p:txBody>
            <a:bodyPr wrap="none" rtlCol="0">
              <a:spAutoFit/>
            </a:bodyPr>
            <a:lstStyle/>
            <a:p>
              <a:r>
                <a:rPr lang="en-US" dirty="0">
                  <a:solidFill>
                    <a:schemeClr val="bg1">
                      <a:lumMod val="95000"/>
                    </a:schemeClr>
                  </a:solidFill>
                </a:rPr>
                <a:t>Runtime: Python</a:t>
              </a:r>
            </a:p>
          </p:txBody>
        </p:sp>
      </p:grpSp>
      <p:sp>
        <p:nvSpPr>
          <p:cNvPr id="10" name="Rounded Rectangle 9">
            <a:extLst>
              <a:ext uri="{FF2B5EF4-FFF2-40B4-BE49-F238E27FC236}">
                <a16:creationId xmlns:a16="http://schemas.microsoft.com/office/drawing/2014/main" id="{61A38E8C-933F-FF43-9C0D-F41CB3359288}"/>
              </a:ext>
            </a:extLst>
          </p:cNvPr>
          <p:cNvSpPr/>
          <p:nvPr/>
        </p:nvSpPr>
        <p:spPr>
          <a:xfrm>
            <a:off x="3703734" y="4499848"/>
            <a:ext cx="1051560" cy="813816"/>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Boarding Pass</a:t>
            </a:r>
          </a:p>
        </p:txBody>
      </p:sp>
      <p:sp>
        <p:nvSpPr>
          <p:cNvPr id="11" name="TextBox 10">
            <a:extLst>
              <a:ext uri="{FF2B5EF4-FFF2-40B4-BE49-F238E27FC236}">
                <a16:creationId xmlns:a16="http://schemas.microsoft.com/office/drawing/2014/main" id="{28E710A4-BE5D-C940-B48D-A9B7644435B7}"/>
              </a:ext>
            </a:extLst>
          </p:cNvPr>
          <p:cNvSpPr txBox="1"/>
          <p:nvPr/>
        </p:nvSpPr>
        <p:spPr>
          <a:xfrm>
            <a:off x="1297139" y="4714518"/>
            <a:ext cx="684803" cy="369332"/>
          </a:xfrm>
          <a:prstGeom prst="rect">
            <a:avLst/>
          </a:prstGeom>
          <a:noFill/>
        </p:spPr>
        <p:txBody>
          <a:bodyPr wrap="none" rtlCol="0">
            <a:spAutoFit/>
          </a:bodyPr>
          <a:lstStyle/>
          <a:p>
            <a:r>
              <a:rPr lang="en-US" dirty="0"/>
              <a:t>Input</a:t>
            </a:r>
          </a:p>
        </p:txBody>
      </p:sp>
      <p:sp>
        <p:nvSpPr>
          <p:cNvPr id="12" name="Rounded Rectangle 11">
            <a:extLst>
              <a:ext uri="{FF2B5EF4-FFF2-40B4-BE49-F238E27FC236}">
                <a16:creationId xmlns:a16="http://schemas.microsoft.com/office/drawing/2014/main" id="{1BE69BE6-D27C-164A-A0AF-82B8B2A1AFE2}"/>
              </a:ext>
            </a:extLst>
          </p:cNvPr>
          <p:cNvSpPr/>
          <p:nvPr/>
        </p:nvSpPr>
        <p:spPr>
          <a:xfrm>
            <a:off x="4879554" y="4492276"/>
            <a:ext cx="1051560" cy="813816"/>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Driving</a:t>
            </a:r>
          </a:p>
          <a:p>
            <a:pPr algn="ctr"/>
            <a:r>
              <a:rPr lang="en-US" dirty="0"/>
              <a:t>License</a:t>
            </a:r>
          </a:p>
        </p:txBody>
      </p:sp>
      <p:sp>
        <p:nvSpPr>
          <p:cNvPr id="13" name="Rounded Rectangle 12">
            <a:extLst>
              <a:ext uri="{FF2B5EF4-FFF2-40B4-BE49-F238E27FC236}">
                <a16:creationId xmlns:a16="http://schemas.microsoft.com/office/drawing/2014/main" id="{D86F3DEC-EF1F-4242-8769-AFA93AF915C3}"/>
              </a:ext>
            </a:extLst>
          </p:cNvPr>
          <p:cNvSpPr/>
          <p:nvPr/>
        </p:nvSpPr>
        <p:spPr>
          <a:xfrm>
            <a:off x="7233413" y="4492276"/>
            <a:ext cx="1051560" cy="813816"/>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Video</a:t>
            </a:r>
          </a:p>
          <a:p>
            <a:pPr algn="ctr"/>
            <a:endParaRPr lang="en-US" dirty="0"/>
          </a:p>
        </p:txBody>
      </p:sp>
      <p:cxnSp>
        <p:nvCxnSpPr>
          <p:cNvPr id="16" name="Elbow Connector 15">
            <a:extLst>
              <a:ext uri="{FF2B5EF4-FFF2-40B4-BE49-F238E27FC236}">
                <a16:creationId xmlns:a16="http://schemas.microsoft.com/office/drawing/2014/main" id="{0F66BFA8-AE79-074B-B836-D1EBC4411A41}"/>
              </a:ext>
            </a:extLst>
          </p:cNvPr>
          <p:cNvCxnSpPr>
            <a:cxnSpLocks/>
            <a:stCxn id="10" idx="1"/>
            <a:endCxn id="3" idx="1"/>
          </p:cNvCxnSpPr>
          <p:nvPr/>
        </p:nvCxnSpPr>
        <p:spPr>
          <a:xfrm rot="10800000">
            <a:off x="3666744" y="3470042"/>
            <a:ext cx="36990" cy="1436715"/>
          </a:xfrm>
          <a:prstGeom prst="bentConnector3">
            <a:avLst>
              <a:gd name="adj1" fmla="val 718005"/>
            </a:avLst>
          </a:prstGeom>
          <a:ln w="38100">
            <a:tailEnd type="triangle"/>
          </a:ln>
        </p:spPr>
        <p:style>
          <a:lnRef idx="1">
            <a:schemeClr val="accent2"/>
          </a:lnRef>
          <a:fillRef idx="0">
            <a:schemeClr val="accent2"/>
          </a:fillRef>
          <a:effectRef idx="0">
            <a:schemeClr val="accent2"/>
          </a:effectRef>
          <a:fontRef idx="minor">
            <a:schemeClr val="tx1"/>
          </a:fontRef>
        </p:style>
      </p:cxnSp>
      <p:cxnSp>
        <p:nvCxnSpPr>
          <p:cNvPr id="18" name="Elbow Connector 17">
            <a:extLst>
              <a:ext uri="{FF2B5EF4-FFF2-40B4-BE49-F238E27FC236}">
                <a16:creationId xmlns:a16="http://schemas.microsoft.com/office/drawing/2014/main" id="{62527AD0-00BD-9C4C-BB7A-35E5092BE057}"/>
              </a:ext>
            </a:extLst>
          </p:cNvPr>
          <p:cNvCxnSpPr>
            <a:cxnSpLocks/>
            <a:stCxn id="3" idx="0"/>
            <a:endCxn id="6" idx="2"/>
          </p:cNvCxnSpPr>
          <p:nvPr/>
        </p:nvCxnSpPr>
        <p:spPr>
          <a:xfrm rot="5400000" flipH="1" flipV="1">
            <a:off x="4434774" y="2154001"/>
            <a:ext cx="787278" cy="1030986"/>
          </a:xfrm>
          <a:prstGeom prst="bentConnector3">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Elbow Connector 22">
            <a:extLst>
              <a:ext uri="{FF2B5EF4-FFF2-40B4-BE49-F238E27FC236}">
                <a16:creationId xmlns:a16="http://schemas.microsoft.com/office/drawing/2014/main" id="{E60D49C1-6519-B14B-A81C-5E207C17A41A}"/>
              </a:ext>
            </a:extLst>
          </p:cNvPr>
          <p:cNvCxnSpPr>
            <a:cxnSpLocks/>
            <a:stCxn id="12" idx="0"/>
            <a:endCxn id="4" idx="2"/>
          </p:cNvCxnSpPr>
          <p:nvPr/>
        </p:nvCxnSpPr>
        <p:spPr>
          <a:xfrm rot="5400000" flipH="1" flipV="1">
            <a:off x="5182400" y="4099884"/>
            <a:ext cx="615327" cy="169458"/>
          </a:xfrm>
          <a:prstGeom prst="bentConnector3">
            <a:avLst>
              <a:gd name="adj1" fmla="val 36888"/>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28" name="Elbow Connector 27">
            <a:extLst>
              <a:ext uri="{FF2B5EF4-FFF2-40B4-BE49-F238E27FC236}">
                <a16:creationId xmlns:a16="http://schemas.microsoft.com/office/drawing/2014/main" id="{F9BD8643-5E43-0B4D-8F77-668979A4FA19}"/>
              </a:ext>
            </a:extLst>
          </p:cNvPr>
          <p:cNvCxnSpPr>
            <a:stCxn id="12" idx="0"/>
            <a:endCxn id="3" idx="2"/>
          </p:cNvCxnSpPr>
          <p:nvPr/>
        </p:nvCxnSpPr>
        <p:spPr>
          <a:xfrm rot="16200000" flipV="1">
            <a:off x="4551464" y="3638406"/>
            <a:ext cx="615327" cy="1092414"/>
          </a:xfrm>
          <a:prstGeom prst="bentConnector3">
            <a:avLst>
              <a:gd name="adj1" fmla="val 50000"/>
            </a:avLst>
          </a:prstGeom>
          <a:ln w="38100">
            <a:tailEnd type="triangle"/>
          </a:ln>
        </p:spPr>
        <p:style>
          <a:lnRef idx="1">
            <a:schemeClr val="accent6"/>
          </a:lnRef>
          <a:fillRef idx="0">
            <a:schemeClr val="accent6"/>
          </a:fillRef>
          <a:effectRef idx="0">
            <a:schemeClr val="accent6"/>
          </a:effectRef>
          <a:fontRef idx="minor">
            <a:schemeClr val="tx1"/>
          </a:fontRef>
        </p:style>
      </p:cxnSp>
      <p:cxnSp>
        <p:nvCxnSpPr>
          <p:cNvPr id="36" name="Elbow Connector 35">
            <a:extLst>
              <a:ext uri="{FF2B5EF4-FFF2-40B4-BE49-F238E27FC236}">
                <a16:creationId xmlns:a16="http://schemas.microsoft.com/office/drawing/2014/main" id="{05539716-5D27-AD4C-A0FD-10F4C9ADA4BD}"/>
              </a:ext>
            </a:extLst>
          </p:cNvPr>
          <p:cNvCxnSpPr>
            <a:cxnSpLocks/>
            <a:stCxn id="4" idx="0"/>
            <a:endCxn id="6" idx="2"/>
          </p:cNvCxnSpPr>
          <p:nvPr/>
        </p:nvCxnSpPr>
        <p:spPr>
          <a:xfrm rot="16200000" flipV="1">
            <a:off x="5065710" y="2554051"/>
            <a:ext cx="787278" cy="230886"/>
          </a:xfrm>
          <a:prstGeom prst="bentConnector3">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Elbow Connector 37">
            <a:extLst>
              <a:ext uri="{FF2B5EF4-FFF2-40B4-BE49-F238E27FC236}">
                <a16:creationId xmlns:a16="http://schemas.microsoft.com/office/drawing/2014/main" id="{F43EEBC9-B9A1-6546-B817-E88E26432D40}"/>
              </a:ext>
            </a:extLst>
          </p:cNvPr>
          <p:cNvCxnSpPr>
            <a:cxnSpLocks/>
            <a:stCxn id="12" idx="0"/>
            <a:endCxn id="2" idx="3"/>
          </p:cNvCxnSpPr>
          <p:nvPr/>
        </p:nvCxnSpPr>
        <p:spPr>
          <a:xfrm rot="5400000" flipH="1" flipV="1">
            <a:off x="6440516" y="2393818"/>
            <a:ext cx="1063276" cy="3133641"/>
          </a:xfrm>
          <a:prstGeom prst="bentConnector4">
            <a:avLst>
              <a:gd name="adj1" fmla="val 21591"/>
              <a:gd name="adj2" fmla="val 107295"/>
            </a:avLst>
          </a:prstGeom>
          <a:ln w="38100">
            <a:solidFill>
              <a:schemeClr val="accent6"/>
            </a:solidFill>
            <a:tailEnd type="triangle"/>
          </a:ln>
        </p:spPr>
        <p:style>
          <a:lnRef idx="1">
            <a:schemeClr val="accent6"/>
          </a:lnRef>
          <a:fillRef idx="0">
            <a:schemeClr val="accent6"/>
          </a:fillRef>
          <a:effectRef idx="0">
            <a:schemeClr val="accent6"/>
          </a:effectRef>
          <a:fontRef idx="minor">
            <a:schemeClr val="tx1"/>
          </a:fontRef>
        </p:style>
      </p:cxnSp>
      <p:cxnSp>
        <p:nvCxnSpPr>
          <p:cNvPr id="41" name="Elbow Connector 40">
            <a:extLst>
              <a:ext uri="{FF2B5EF4-FFF2-40B4-BE49-F238E27FC236}">
                <a16:creationId xmlns:a16="http://schemas.microsoft.com/office/drawing/2014/main" id="{E9E39A59-E0D3-1548-A95B-72E3D3ED9378}"/>
              </a:ext>
            </a:extLst>
          </p:cNvPr>
          <p:cNvCxnSpPr>
            <a:cxnSpLocks/>
            <a:stCxn id="13" idx="0"/>
            <a:endCxn id="33" idx="2"/>
          </p:cNvCxnSpPr>
          <p:nvPr/>
        </p:nvCxnSpPr>
        <p:spPr>
          <a:xfrm rot="16200000" flipV="1">
            <a:off x="6927571" y="3660653"/>
            <a:ext cx="656368" cy="1006877"/>
          </a:xfrm>
          <a:prstGeom prst="bentConnector3">
            <a:avLst>
              <a:gd name="adj1" fmla="val 50000"/>
            </a:avLst>
          </a:prstGeom>
          <a:ln w="38100">
            <a:solidFill>
              <a:schemeClr val="accent1">
                <a:lumMod val="75000"/>
              </a:schemeClr>
            </a:solidFill>
            <a:tailEnd type="triangle"/>
          </a:ln>
        </p:spPr>
        <p:style>
          <a:lnRef idx="2">
            <a:schemeClr val="accent5"/>
          </a:lnRef>
          <a:fillRef idx="0">
            <a:schemeClr val="accent5"/>
          </a:fillRef>
          <a:effectRef idx="1">
            <a:schemeClr val="accent5"/>
          </a:effectRef>
          <a:fontRef idx="minor">
            <a:schemeClr val="tx1"/>
          </a:fontRef>
        </p:style>
      </p:cxnSp>
      <p:cxnSp>
        <p:nvCxnSpPr>
          <p:cNvPr id="45" name="Elbow Connector 44">
            <a:extLst>
              <a:ext uri="{FF2B5EF4-FFF2-40B4-BE49-F238E27FC236}">
                <a16:creationId xmlns:a16="http://schemas.microsoft.com/office/drawing/2014/main" id="{382D95D4-B856-9D46-AE02-878A70E2DD54}"/>
              </a:ext>
            </a:extLst>
          </p:cNvPr>
          <p:cNvCxnSpPr>
            <a:cxnSpLocks/>
            <a:stCxn id="13" idx="0"/>
            <a:endCxn id="2" idx="2"/>
          </p:cNvCxnSpPr>
          <p:nvPr/>
        </p:nvCxnSpPr>
        <p:spPr>
          <a:xfrm rot="5400000" flipH="1" flipV="1">
            <a:off x="7535912" y="4059189"/>
            <a:ext cx="656368" cy="209806"/>
          </a:xfrm>
          <a:prstGeom prst="bentConnector3">
            <a:avLst/>
          </a:prstGeom>
          <a:ln w="38100">
            <a:tailEnd type="triangle"/>
          </a:ln>
        </p:spPr>
        <p:style>
          <a:lnRef idx="2">
            <a:schemeClr val="accent1"/>
          </a:lnRef>
          <a:fillRef idx="0">
            <a:schemeClr val="accent1"/>
          </a:fillRef>
          <a:effectRef idx="1">
            <a:schemeClr val="accent1"/>
          </a:effectRef>
          <a:fontRef idx="minor">
            <a:schemeClr val="tx1"/>
          </a:fontRef>
        </p:style>
      </p:cxnSp>
      <p:cxnSp>
        <p:nvCxnSpPr>
          <p:cNvPr id="51" name="Elbow Connector 50">
            <a:extLst>
              <a:ext uri="{FF2B5EF4-FFF2-40B4-BE49-F238E27FC236}">
                <a16:creationId xmlns:a16="http://schemas.microsoft.com/office/drawing/2014/main" id="{06B466DE-9389-594A-95C3-967A192F7DE4}"/>
              </a:ext>
            </a:extLst>
          </p:cNvPr>
          <p:cNvCxnSpPr>
            <a:cxnSpLocks/>
            <a:stCxn id="2" idx="0"/>
            <a:endCxn id="6" idx="2"/>
          </p:cNvCxnSpPr>
          <p:nvPr/>
        </p:nvCxnSpPr>
        <p:spPr>
          <a:xfrm rot="16200000" flipV="1">
            <a:off x="6283335" y="1336427"/>
            <a:ext cx="746237" cy="2625093"/>
          </a:xfrm>
          <a:prstGeom prst="bentConnector3">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8" name="Oval 57">
            <a:extLst>
              <a:ext uri="{FF2B5EF4-FFF2-40B4-BE49-F238E27FC236}">
                <a16:creationId xmlns:a16="http://schemas.microsoft.com/office/drawing/2014/main" id="{7838128D-1948-DA4D-B123-9931461F2473}"/>
              </a:ext>
            </a:extLst>
          </p:cNvPr>
          <p:cNvSpPr/>
          <p:nvPr/>
        </p:nvSpPr>
        <p:spPr>
          <a:xfrm>
            <a:off x="9500616" y="2669493"/>
            <a:ext cx="1947672" cy="1539426"/>
          </a:xfrm>
          <a:prstGeom prst="ellipse">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Kiosk</a:t>
            </a:r>
          </a:p>
          <a:p>
            <a:pPr algn="ctr"/>
            <a:r>
              <a:rPr lang="en-US" dirty="0">
                <a:solidFill>
                  <a:schemeClr val="tx1"/>
                </a:solidFill>
              </a:rPr>
              <a:t>Dashboard</a:t>
            </a:r>
          </a:p>
        </p:txBody>
      </p:sp>
      <p:sp>
        <p:nvSpPr>
          <p:cNvPr id="59" name="Curved Down Arrow 58">
            <a:extLst>
              <a:ext uri="{FF2B5EF4-FFF2-40B4-BE49-F238E27FC236}">
                <a16:creationId xmlns:a16="http://schemas.microsoft.com/office/drawing/2014/main" id="{8394CDB3-0744-834E-B687-CD543DA5A46A}"/>
              </a:ext>
            </a:extLst>
          </p:cNvPr>
          <p:cNvSpPr/>
          <p:nvPr/>
        </p:nvSpPr>
        <p:spPr>
          <a:xfrm>
            <a:off x="6634734" y="1953924"/>
            <a:ext cx="3907534" cy="590788"/>
          </a:xfrm>
          <a:prstGeom prst="curvedDownArrow">
            <a:avLst/>
          </a:prstGeom>
          <a:solidFill>
            <a:schemeClr val="bg1">
              <a:lumMod val="6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0" name="Double Brace 59">
            <a:extLst>
              <a:ext uri="{FF2B5EF4-FFF2-40B4-BE49-F238E27FC236}">
                <a16:creationId xmlns:a16="http://schemas.microsoft.com/office/drawing/2014/main" id="{85D0045A-EA99-144F-8D71-5E2566A30FF1}"/>
              </a:ext>
            </a:extLst>
          </p:cNvPr>
          <p:cNvSpPr/>
          <p:nvPr/>
        </p:nvSpPr>
        <p:spPr>
          <a:xfrm>
            <a:off x="3865177" y="1168831"/>
            <a:ext cx="4528418" cy="1691640"/>
          </a:xfrm>
          <a:prstGeom prst="brace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1" name="TextBox 60">
            <a:extLst>
              <a:ext uri="{FF2B5EF4-FFF2-40B4-BE49-F238E27FC236}">
                <a16:creationId xmlns:a16="http://schemas.microsoft.com/office/drawing/2014/main" id="{F6EE6513-2832-824C-98E6-3643690E043E}"/>
              </a:ext>
            </a:extLst>
          </p:cNvPr>
          <p:cNvSpPr txBox="1"/>
          <p:nvPr/>
        </p:nvSpPr>
        <p:spPr>
          <a:xfrm>
            <a:off x="2003418" y="286857"/>
            <a:ext cx="7467365" cy="523220"/>
          </a:xfrm>
          <a:prstGeom prst="rect">
            <a:avLst/>
          </a:prstGeom>
          <a:noFill/>
        </p:spPr>
        <p:txBody>
          <a:bodyPr wrap="none" rtlCol="0">
            <a:spAutoFit/>
          </a:bodyPr>
          <a:lstStyle/>
          <a:p>
            <a:pPr algn="ctr"/>
            <a:r>
              <a:rPr lang="en-US" sz="2800" dirty="0"/>
              <a:t>Various Azure Services and Run-time Environment</a:t>
            </a:r>
          </a:p>
        </p:txBody>
      </p:sp>
      <p:sp>
        <p:nvSpPr>
          <p:cNvPr id="33" name="Rounded Rectangle 32">
            <a:extLst>
              <a:ext uri="{FF2B5EF4-FFF2-40B4-BE49-F238E27FC236}">
                <a16:creationId xmlns:a16="http://schemas.microsoft.com/office/drawing/2014/main" id="{E65607D4-8C2E-3E45-8DE3-FBE299A19508}"/>
              </a:ext>
            </a:extLst>
          </p:cNvPr>
          <p:cNvSpPr/>
          <p:nvPr/>
        </p:nvSpPr>
        <p:spPr>
          <a:xfrm>
            <a:off x="6182340" y="3022092"/>
            <a:ext cx="1139952" cy="813816"/>
          </a:xfrm>
          <a:prstGeom prst="round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rPr>
              <a:t>Video</a:t>
            </a:r>
          </a:p>
          <a:p>
            <a:r>
              <a:rPr lang="en-US" sz="1100" dirty="0">
                <a:solidFill>
                  <a:schemeClr val="tx1"/>
                </a:solidFill>
              </a:rPr>
              <a:t>Analyzer</a:t>
            </a:r>
          </a:p>
        </p:txBody>
      </p:sp>
      <p:sp>
        <p:nvSpPr>
          <p:cNvPr id="22" name="Up-Down Arrow 21">
            <a:extLst>
              <a:ext uri="{FF2B5EF4-FFF2-40B4-BE49-F238E27FC236}">
                <a16:creationId xmlns:a16="http://schemas.microsoft.com/office/drawing/2014/main" id="{C0B5AFD4-7A6F-CF41-B962-2E43FA468E09}"/>
              </a:ext>
            </a:extLst>
          </p:cNvPr>
          <p:cNvSpPr/>
          <p:nvPr/>
        </p:nvSpPr>
        <p:spPr>
          <a:xfrm>
            <a:off x="2819791" y="1721303"/>
            <a:ext cx="597190" cy="3005804"/>
          </a:xfrm>
          <a:prstGeom prst="upDownArrow">
            <a:avLst/>
          </a:prstGeom>
          <a:solidFill>
            <a:schemeClr val="bg1">
              <a:lumMod val="8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API</a:t>
            </a:r>
          </a:p>
        </p:txBody>
      </p:sp>
      <p:pic>
        <p:nvPicPr>
          <p:cNvPr id="39" name="Picture 8" descr="Azure Blob | Cloud Elements | API Integration Platform | iPaaS">
            <a:extLst>
              <a:ext uri="{FF2B5EF4-FFF2-40B4-BE49-F238E27FC236}">
                <a16:creationId xmlns:a16="http://schemas.microsoft.com/office/drawing/2014/main" id="{ADEBE5E1-0D97-6747-AA7B-D918ED8562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8048" y="1383420"/>
            <a:ext cx="746237" cy="746237"/>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2">
            <a:extLst>
              <a:ext uri="{FF2B5EF4-FFF2-40B4-BE49-F238E27FC236}">
                <a16:creationId xmlns:a16="http://schemas.microsoft.com/office/drawing/2014/main" id="{9C2366A7-16A3-7A48-9A62-4B015CC9872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51183" y="5517584"/>
            <a:ext cx="1734746" cy="95061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50" name="Picture 4" descr="Boarding Pass Template">
            <a:extLst>
              <a:ext uri="{FF2B5EF4-FFF2-40B4-BE49-F238E27FC236}">
                <a16:creationId xmlns:a16="http://schemas.microsoft.com/office/drawing/2014/main" id="{1E49D3CC-03B3-2342-BD39-44EA5957BF8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93715" y="5420455"/>
            <a:ext cx="2562009" cy="112755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52" name="Picture 51">
            <a:extLst>
              <a:ext uri="{FF2B5EF4-FFF2-40B4-BE49-F238E27FC236}">
                <a16:creationId xmlns:a16="http://schemas.microsoft.com/office/drawing/2014/main" id="{8CB11A1E-E778-B64A-B5DD-700DC5B60BD8}"/>
              </a:ext>
            </a:extLst>
          </p:cNvPr>
          <p:cNvPicPr>
            <a:picLocks noChangeAspect="1"/>
          </p:cNvPicPr>
          <p:nvPr/>
        </p:nvPicPr>
        <p:blipFill>
          <a:blip r:embed="rId6"/>
          <a:stretch>
            <a:fillRect/>
          </a:stretch>
        </p:blipFill>
        <p:spPr>
          <a:xfrm>
            <a:off x="7545562" y="5333171"/>
            <a:ext cx="1478822" cy="1237972"/>
          </a:xfrm>
          <a:prstGeom prst="rect">
            <a:avLst/>
          </a:prstGeom>
          <a:ln>
            <a:noFill/>
          </a:ln>
          <a:effectLst>
            <a:outerShdw blurRad="292100" dist="139700" dir="2700000" algn="tl" rotWithShape="0">
              <a:srgbClr val="333333">
                <a:alpha val="65000"/>
              </a:srgbClr>
            </a:outerShdw>
          </a:effectLst>
        </p:spPr>
      </p:pic>
      <p:pic>
        <p:nvPicPr>
          <p:cNvPr id="54" name="Picture 2" descr="Face API - Connectors | Microsoft Docs">
            <a:extLst>
              <a:ext uri="{FF2B5EF4-FFF2-40B4-BE49-F238E27FC236}">
                <a16:creationId xmlns:a16="http://schemas.microsoft.com/office/drawing/2014/main" id="{EFC76483-EC2D-3440-A78A-F7E467814E5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968466" y="3286760"/>
            <a:ext cx="498161" cy="498161"/>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6" descr="Pricing - Form Recognizer API | Microsoft Azure">
            <a:extLst>
              <a:ext uri="{FF2B5EF4-FFF2-40B4-BE49-F238E27FC236}">
                <a16:creationId xmlns:a16="http://schemas.microsoft.com/office/drawing/2014/main" id="{E3308485-A415-BA4F-B34C-0D431017D4A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56970" y="3392074"/>
            <a:ext cx="884748" cy="464493"/>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4" descr="Computer Vision API | Microsoft Power Automate">
            <a:extLst>
              <a:ext uri="{FF2B5EF4-FFF2-40B4-BE49-F238E27FC236}">
                <a16:creationId xmlns:a16="http://schemas.microsoft.com/office/drawing/2014/main" id="{920A8656-64D1-3E4D-A285-F52073DF5F0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526692" y="3299077"/>
            <a:ext cx="536830" cy="536830"/>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descr="Azure Video Analyzer - Visual Studio Marketplace">
            <a:extLst>
              <a:ext uri="{FF2B5EF4-FFF2-40B4-BE49-F238E27FC236}">
                <a16:creationId xmlns:a16="http://schemas.microsoft.com/office/drawing/2014/main" id="{C20C4280-4586-CD42-A84B-2F678F52DAC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742174" y="3346436"/>
            <a:ext cx="548151" cy="548151"/>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10" descr="Azure has a new logo, but where do you download it? Here!">
            <a:extLst>
              <a:ext uri="{FF2B5EF4-FFF2-40B4-BE49-F238E27FC236}">
                <a16:creationId xmlns:a16="http://schemas.microsoft.com/office/drawing/2014/main" id="{61BE9C63-7571-1640-8B86-7DF96686486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53511" y="124861"/>
            <a:ext cx="1115568" cy="1115568"/>
          </a:xfrm>
          <a:prstGeom prst="rect">
            <a:avLst/>
          </a:prstGeom>
          <a:noFill/>
          <a:extLst>
            <a:ext uri="{909E8E84-426E-40DD-AFC4-6F175D3DCCD1}">
              <a14:hiddenFill xmlns:a14="http://schemas.microsoft.com/office/drawing/2010/main">
                <a:solidFill>
                  <a:srgbClr val="FFFFFF"/>
                </a:solidFill>
              </a14:hiddenFill>
            </a:ext>
          </a:extLst>
        </p:spPr>
      </p:pic>
      <p:sp>
        <p:nvSpPr>
          <p:cNvPr id="46" name="Rounded Rectangle 45">
            <a:extLst>
              <a:ext uri="{FF2B5EF4-FFF2-40B4-BE49-F238E27FC236}">
                <a16:creationId xmlns:a16="http://schemas.microsoft.com/office/drawing/2014/main" id="{29225F93-8798-0A4F-8798-56E06FF11EF3}"/>
              </a:ext>
            </a:extLst>
          </p:cNvPr>
          <p:cNvSpPr/>
          <p:nvPr/>
        </p:nvSpPr>
        <p:spPr>
          <a:xfrm>
            <a:off x="6077764" y="4492276"/>
            <a:ext cx="1051560" cy="813816"/>
          </a:xfrm>
          <a:prstGeom prst="round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Lighter</a:t>
            </a:r>
          </a:p>
          <a:p>
            <a:pPr algn="ctr"/>
            <a:r>
              <a:rPr lang="en-US" dirty="0"/>
              <a:t>Images</a:t>
            </a:r>
          </a:p>
        </p:txBody>
      </p:sp>
      <p:cxnSp>
        <p:nvCxnSpPr>
          <p:cNvPr id="26" name="Elbow Connector 25">
            <a:extLst>
              <a:ext uri="{FF2B5EF4-FFF2-40B4-BE49-F238E27FC236}">
                <a16:creationId xmlns:a16="http://schemas.microsoft.com/office/drawing/2014/main" id="{7136CFD4-5B43-664E-A4D3-7F25B204345E}"/>
              </a:ext>
            </a:extLst>
          </p:cNvPr>
          <p:cNvCxnSpPr>
            <a:cxnSpLocks/>
            <a:stCxn id="46" idx="0"/>
            <a:endCxn id="63" idx="2"/>
          </p:cNvCxnSpPr>
          <p:nvPr/>
        </p:nvCxnSpPr>
        <p:spPr>
          <a:xfrm rot="16200000" flipV="1">
            <a:off x="5840827" y="3806476"/>
            <a:ext cx="640080" cy="731520"/>
          </a:xfrm>
          <a:prstGeom prst="bentConnector3">
            <a:avLst/>
          </a:prstGeom>
          <a:ln w="38100">
            <a:tailEnd type="triangle"/>
          </a:ln>
        </p:spPr>
        <p:style>
          <a:lnRef idx="2">
            <a:schemeClr val="dk1"/>
          </a:lnRef>
          <a:fillRef idx="0">
            <a:schemeClr val="dk1"/>
          </a:fillRef>
          <a:effectRef idx="1">
            <a:schemeClr val="dk1"/>
          </a:effectRef>
          <a:fontRef idx="minor">
            <a:schemeClr val="tx1"/>
          </a:fontRef>
        </p:style>
      </p:cxnSp>
      <p:pic>
        <p:nvPicPr>
          <p:cNvPr id="1026" name="Picture 2" descr="18,993 Cigarette Lighter Stock Photos, Pictures &amp; Royalty-Free Images -  iStock">
            <a:extLst>
              <a:ext uri="{FF2B5EF4-FFF2-40B4-BE49-F238E27FC236}">
                <a16:creationId xmlns:a16="http://schemas.microsoft.com/office/drawing/2014/main" id="{D89D4BAB-7DC6-6545-A5EE-6896617C1541}"/>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783004" y="5486192"/>
            <a:ext cx="619160" cy="95097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44472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CABABDCC-48C4-0144-9A5E-4C8084389493}"/>
              </a:ext>
            </a:extLst>
          </p:cNvPr>
          <p:cNvGrpSpPr/>
          <p:nvPr/>
        </p:nvGrpSpPr>
        <p:grpSpPr>
          <a:xfrm>
            <a:off x="597529" y="3012540"/>
            <a:ext cx="2761306" cy="2489703"/>
            <a:chOff x="2299580" y="2372008"/>
            <a:chExt cx="3874883" cy="2489703"/>
          </a:xfrm>
        </p:grpSpPr>
        <p:sp>
          <p:nvSpPr>
            <p:cNvPr id="2" name="Round Same Side Corner Rectangle 1">
              <a:extLst>
                <a:ext uri="{FF2B5EF4-FFF2-40B4-BE49-F238E27FC236}">
                  <a16:creationId xmlns:a16="http://schemas.microsoft.com/office/drawing/2014/main" id="{2CCDFCB0-D67F-ED4E-8765-62CCD917DC74}"/>
                </a:ext>
              </a:extLst>
            </p:cNvPr>
            <p:cNvSpPr/>
            <p:nvPr/>
          </p:nvSpPr>
          <p:spPr>
            <a:xfrm>
              <a:off x="2299580" y="2372008"/>
              <a:ext cx="3874883" cy="2489703"/>
            </a:xfrm>
            <a:prstGeom prst="round2Same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24831BC9-452A-B141-A89A-B6CED9A9D44F}"/>
                </a:ext>
              </a:extLst>
            </p:cNvPr>
            <p:cNvSpPr/>
            <p:nvPr/>
          </p:nvSpPr>
          <p:spPr>
            <a:xfrm>
              <a:off x="3938255" y="2444435"/>
              <a:ext cx="711663" cy="488887"/>
            </a:xfrm>
            <a:prstGeom prst="ellipse">
              <a:avLst/>
            </a:prstGeom>
            <a:solidFill>
              <a:schemeClr val="accent1">
                <a:lumMod val="75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98AF9D8B-391E-2E49-9C8B-DEA0891F340A}"/>
                </a:ext>
              </a:extLst>
            </p:cNvPr>
            <p:cNvSpPr/>
            <p:nvPr/>
          </p:nvSpPr>
          <p:spPr>
            <a:xfrm>
              <a:off x="2399168" y="4390931"/>
              <a:ext cx="1788059" cy="371192"/>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Boarding Pass</a:t>
              </a:r>
            </a:p>
          </p:txBody>
        </p:sp>
        <p:sp>
          <p:nvSpPr>
            <p:cNvPr id="5" name="Rectangle 4">
              <a:extLst>
                <a:ext uri="{FF2B5EF4-FFF2-40B4-BE49-F238E27FC236}">
                  <a16:creationId xmlns:a16="http://schemas.microsoft.com/office/drawing/2014/main" id="{ED59F941-4DBB-4A46-B4E2-4F12E9EBD463}"/>
                </a:ext>
              </a:extLst>
            </p:cNvPr>
            <p:cNvSpPr/>
            <p:nvPr/>
          </p:nvSpPr>
          <p:spPr>
            <a:xfrm>
              <a:off x="4237021" y="4390931"/>
              <a:ext cx="1858979" cy="371192"/>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Digital ID</a:t>
              </a:r>
            </a:p>
          </p:txBody>
        </p:sp>
        <p:sp>
          <p:nvSpPr>
            <p:cNvPr id="6" name="Rectangle 5">
              <a:extLst>
                <a:ext uri="{FF2B5EF4-FFF2-40B4-BE49-F238E27FC236}">
                  <a16:creationId xmlns:a16="http://schemas.microsoft.com/office/drawing/2014/main" id="{1338DAFB-BE88-074E-9132-412BAD81BA6F}"/>
                </a:ext>
              </a:extLst>
            </p:cNvPr>
            <p:cNvSpPr/>
            <p:nvPr/>
          </p:nvSpPr>
          <p:spPr>
            <a:xfrm>
              <a:off x="2399168" y="3087232"/>
              <a:ext cx="3696832" cy="1231271"/>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Rounded Rectangle 7">
            <a:extLst>
              <a:ext uri="{FF2B5EF4-FFF2-40B4-BE49-F238E27FC236}">
                <a16:creationId xmlns:a16="http://schemas.microsoft.com/office/drawing/2014/main" id="{A53717EC-7CB4-D24E-BA96-5DDBAF7C0342}"/>
              </a:ext>
            </a:extLst>
          </p:cNvPr>
          <p:cNvSpPr/>
          <p:nvPr/>
        </p:nvSpPr>
        <p:spPr>
          <a:xfrm>
            <a:off x="4353208" y="1966865"/>
            <a:ext cx="1397251" cy="33497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Video</a:t>
            </a:r>
          </a:p>
        </p:txBody>
      </p:sp>
      <p:cxnSp>
        <p:nvCxnSpPr>
          <p:cNvPr id="10" name="Elbow Connector 9">
            <a:extLst>
              <a:ext uri="{FF2B5EF4-FFF2-40B4-BE49-F238E27FC236}">
                <a16:creationId xmlns:a16="http://schemas.microsoft.com/office/drawing/2014/main" id="{3E278369-D9E2-3F4B-97EE-1C832BC8CB27}"/>
              </a:ext>
            </a:extLst>
          </p:cNvPr>
          <p:cNvCxnSpPr>
            <a:cxnSpLocks/>
            <a:stCxn id="3" idx="0"/>
            <a:endCxn id="8" idx="1"/>
          </p:cNvCxnSpPr>
          <p:nvPr/>
        </p:nvCxnSpPr>
        <p:spPr>
          <a:xfrm rot="5400000" flipH="1" flipV="1">
            <a:off x="2710722" y="1442481"/>
            <a:ext cx="950612" cy="2334360"/>
          </a:xfrm>
          <a:prstGeom prst="bentConnector2">
            <a:avLst/>
          </a:prstGeom>
          <a:ln>
            <a:tailEnd type="triangle"/>
          </a:ln>
        </p:spPr>
        <p:style>
          <a:lnRef idx="1">
            <a:schemeClr val="accent2"/>
          </a:lnRef>
          <a:fillRef idx="0">
            <a:schemeClr val="accent2"/>
          </a:fillRef>
          <a:effectRef idx="0">
            <a:schemeClr val="accent2"/>
          </a:effectRef>
          <a:fontRef idx="minor">
            <a:schemeClr val="tx1"/>
          </a:fontRef>
        </p:style>
      </p:cxnSp>
      <p:sp>
        <p:nvSpPr>
          <p:cNvPr id="13" name="Rounded Rectangle 12">
            <a:extLst>
              <a:ext uri="{FF2B5EF4-FFF2-40B4-BE49-F238E27FC236}">
                <a16:creationId xmlns:a16="http://schemas.microsoft.com/office/drawing/2014/main" id="{1B8495CF-E2F9-D545-835B-4E6B40B645CE}"/>
              </a:ext>
            </a:extLst>
          </p:cNvPr>
          <p:cNvSpPr/>
          <p:nvPr/>
        </p:nvSpPr>
        <p:spPr>
          <a:xfrm>
            <a:off x="4353207" y="3754923"/>
            <a:ext cx="1397251" cy="33497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ID</a:t>
            </a:r>
          </a:p>
        </p:txBody>
      </p:sp>
      <p:sp>
        <p:nvSpPr>
          <p:cNvPr id="14" name="Rounded Rectangle 13">
            <a:extLst>
              <a:ext uri="{FF2B5EF4-FFF2-40B4-BE49-F238E27FC236}">
                <a16:creationId xmlns:a16="http://schemas.microsoft.com/office/drawing/2014/main" id="{EAFC350A-2632-4E40-B29F-353EAE85CEFB}"/>
              </a:ext>
            </a:extLst>
          </p:cNvPr>
          <p:cNvSpPr/>
          <p:nvPr/>
        </p:nvSpPr>
        <p:spPr>
          <a:xfrm>
            <a:off x="4353207" y="5461500"/>
            <a:ext cx="1397251" cy="33497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Boarding Pass</a:t>
            </a:r>
          </a:p>
        </p:txBody>
      </p:sp>
      <p:cxnSp>
        <p:nvCxnSpPr>
          <p:cNvPr id="19" name="Elbow Connector 18">
            <a:extLst>
              <a:ext uri="{FF2B5EF4-FFF2-40B4-BE49-F238E27FC236}">
                <a16:creationId xmlns:a16="http://schemas.microsoft.com/office/drawing/2014/main" id="{52F5EFE9-3F92-0E49-B851-C2931E4C59EE}"/>
              </a:ext>
            </a:extLst>
          </p:cNvPr>
          <p:cNvCxnSpPr>
            <a:stCxn id="5" idx="3"/>
            <a:endCxn id="13" idx="1"/>
          </p:cNvCxnSpPr>
          <p:nvPr/>
        </p:nvCxnSpPr>
        <p:spPr>
          <a:xfrm flipV="1">
            <a:off x="3302921" y="3922413"/>
            <a:ext cx="1050286" cy="1294646"/>
          </a:xfrm>
          <a:prstGeom prst="bentConnector3">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21" name="Elbow Connector 20">
            <a:extLst>
              <a:ext uri="{FF2B5EF4-FFF2-40B4-BE49-F238E27FC236}">
                <a16:creationId xmlns:a16="http://schemas.microsoft.com/office/drawing/2014/main" id="{FD151AE7-B95F-464B-B99C-AC1FAB6E7791}"/>
              </a:ext>
            </a:extLst>
          </p:cNvPr>
          <p:cNvCxnSpPr>
            <a:cxnSpLocks/>
            <a:stCxn id="4" idx="2"/>
            <a:endCxn id="14" idx="1"/>
          </p:cNvCxnSpPr>
          <p:nvPr/>
        </p:nvCxnSpPr>
        <p:spPr>
          <a:xfrm rot="16200000" flipH="1">
            <a:off x="2716235" y="3992017"/>
            <a:ext cx="226335" cy="3047609"/>
          </a:xfrm>
          <a:prstGeom prst="bentConnector2">
            <a:avLst/>
          </a:prstGeom>
          <a:ln>
            <a:tailEnd type="triangle"/>
          </a:ln>
        </p:spPr>
        <p:style>
          <a:lnRef idx="1">
            <a:schemeClr val="accent2"/>
          </a:lnRef>
          <a:fillRef idx="0">
            <a:schemeClr val="accent2"/>
          </a:fillRef>
          <a:effectRef idx="0">
            <a:schemeClr val="accent2"/>
          </a:effectRef>
          <a:fontRef idx="minor">
            <a:schemeClr val="tx1"/>
          </a:fontRef>
        </p:style>
      </p:cxnSp>
      <p:sp>
        <p:nvSpPr>
          <p:cNvPr id="29" name="Diamond 28">
            <a:extLst>
              <a:ext uri="{FF2B5EF4-FFF2-40B4-BE49-F238E27FC236}">
                <a16:creationId xmlns:a16="http://schemas.microsoft.com/office/drawing/2014/main" id="{D9660AE8-843F-7843-B7D8-03F1EBCEDF64}"/>
              </a:ext>
            </a:extLst>
          </p:cNvPr>
          <p:cNvSpPr/>
          <p:nvPr/>
        </p:nvSpPr>
        <p:spPr>
          <a:xfrm>
            <a:off x="6231801" y="1541353"/>
            <a:ext cx="1780589" cy="1186004"/>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Video</a:t>
            </a:r>
          </a:p>
          <a:p>
            <a:pPr algn="ctr"/>
            <a:r>
              <a:rPr lang="en-US" sz="1400" dirty="0"/>
              <a:t>Analyzer</a:t>
            </a:r>
          </a:p>
        </p:txBody>
      </p:sp>
      <p:sp>
        <p:nvSpPr>
          <p:cNvPr id="30" name="Diamond 29">
            <a:extLst>
              <a:ext uri="{FF2B5EF4-FFF2-40B4-BE49-F238E27FC236}">
                <a16:creationId xmlns:a16="http://schemas.microsoft.com/office/drawing/2014/main" id="{A5747B9B-A1CC-DB45-B07F-BC219AA9F55F}"/>
              </a:ext>
            </a:extLst>
          </p:cNvPr>
          <p:cNvSpPr/>
          <p:nvPr/>
        </p:nvSpPr>
        <p:spPr>
          <a:xfrm>
            <a:off x="6231801" y="3329410"/>
            <a:ext cx="2023454" cy="1186004"/>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ID </a:t>
            </a:r>
          </a:p>
          <a:p>
            <a:pPr algn="ctr"/>
            <a:r>
              <a:rPr lang="en-US" sz="1400" dirty="0"/>
              <a:t>Recognizer</a:t>
            </a:r>
            <a:endParaRPr lang="en-US" sz="1200" dirty="0"/>
          </a:p>
        </p:txBody>
      </p:sp>
      <p:sp>
        <p:nvSpPr>
          <p:cNvPr id="31" name="Diamond 30">
            <a:extLst>
              <a:ext uri="{FF2B5EF4-FFF2-40B4-BE49-F238E27FC236}">
                <a16:creationId xmlns:a16="http://schemas.microsoft.com/office/drawing/2014/main" id="{A0F878C0-1848-3947-9689-46F8758F81C8}"/>
              </a:ext>
            </a:extLst>
          </p:cNvPr>
          <p:cNvSpPr/>
          <p:nvPr/>
        </p:nvSpPr>
        <p:spPr>
          <a:xfrm>
            <a:off x="6231800" y="5027689"/>
            <a:ext cx="2023454" cy="1186004"/>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Custom</a:t>
            </a:r>
          </a:p>
          <a:p>
            <a:pPr algn="ctr"/>
            <a:r>
              <a:rPr lang="en-US" sz="1200" dirty="0"/>
              <a:t>Form </a:t>
            </a:r>
          </a:p>
          <a:p>
            <a:pPr algn="ctr"/>
            <a:r>
              <a:rPr lang="en-US" sz="1400" dirty="0"/>
              <a:t>Recognizer</a:t>
            </a:r>
            <a:endParaRPr lang="en-US" sz="1200" dirty="0"/>
          </a:p>
        </p:txBody>
      </p:sp>
      <p:pic>
        <p:nvPicPr>
          <p:cNvPr id="2050" name="Picture 2" descr="Poker Face Icon – Free Download, PNG and Vector">
            <a:extLst>
              <a:ext uri="{FF2B5EF4-FFF2-40B4-BE49-F238E27FC236}">
                <a16:creationId xmlns:a16="http://schemas.microsoft.com/office/drawing/2014/main" id="{DB15A026-E47F-404F-B2AE-FEBC9BA58AB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71320" y="1822654"/>
            <a:ext cx="645311" cy="645311"/>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2" descr="Poker Face Icon – Free Download, PNG and Vector">
            <a:extLst>
              <a:ext uri="{FF2B5EF4-FFF2-40B4-BE49-F238E27FC236}">
                <a16:creationId xmlns:a16="http://schemas.microsoft.com/office/drawing/2014/main" id="{BD7684D6-DE42-B543-BD92-884C3DCCAE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68611" y="1827956"/>
            <a:ext cx="645311" cy="645311"/>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2" descr="Poker Face Icon – Free Download, PNG and Vector">
            <a:extLst>
              <a:ext uri="{FF2B5EF4-FFF2-40B4-BE49-F238E27FC236}">
                <a16:creationId xmlns:a16="http://schemas.microsoft.com/office/drawing/2014/main" id="{450354AD-9301-C240-8D2F-A91BA53549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35439" y="1827956"/>
            <a:ext cx="645311" cy="645311"/>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2" descr="Poker Face Icon – Free Download, PNG and Vector">
            <a:extLst>
              <a:ext uri="{FF2B5EF4-FFF2-40B4-BE49-F238E27FC236}">
                <a16:creationId xmlns:a16="http://schemas.microsoft.com/office/drawing/2014/main" id="{83377665-3955-3C48-9A5D-7C5832C1CC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31295" y="1827955"/>
            <a:ext cx="645311" cy="645311"/>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2" descr="Poker Face Icon – Free Download, PNG and Vector">
            <a:extLst>
              <a:ext uri="{FF2B5EF4-FFF2-40B4-BE49-F238E27FC236}">
                <a16:creationId xmlns:a16="http://schemas.microsoft.com/office/drawing/2014/main" id="{7433E3E5-6435-4441-99B9-5C44D1DC4B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98052" y="1827954"/>
            <a:ext cx="645311" cy="645311"/>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2" descr="Poker Face Icon – Free Download, PNG and Vector">
            <a:extLst>
              <a:ext uri="{FF2B5EF4-FFF2-40B4-BE49-F238E27FC236}">
                <a16:creationId xmlns:a16="http://schemas.microsoft.com/office/drawing/2014/main" id="{09441BAB-005E-034D-8970-8816C2B0B1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72192" y="3246341"/>
            <a:ext cx="645311" cy="645311"/>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31">
            <a:extLst>
              <a:ext uri="{FF2B5EF4-FFF2-40B4-BE49-F238E27FC236}">
                <a16:creationId xmlns:a16="http://schemas.microsoft.com/office/drawing/2014/main" id="{53D0F3A1-5935-0F4B-A73F-03E92FAE39DA}"/>
              </a:ext>
            </a:extLst>
          </p:cNvPr>
          <p:cNvSpPr txBox="1"/>
          <p:nvPr/>
        </p:nvSpPr>
        <p:spPr>
          <a:xfrm>
            <a:off x="8775012" y="1413912"/>
            <a:ext cx="2155334" cy="369332"/>
          </a:xfrm>
          <a:prstGeom prst="rect">
            <a:avLst/>
          </a:prstGeom>
          <a:noFill/>
        </p:spPr>
        <p:txBody>
          <a:bodyPr wrap="none" rtlCol="0">
            <a:spAutoFit/>
          </a:bodyPr>
          <a:lstStyle/>
          <a:p>
            <a:r>
              <a:rPr lang="en-US" dirty="0"/>
              <a:t>Emotion | Sentiment</a:t>
            </a:r>
          </a:p>
        </p:txBody>
      </p:sp>
      <p:sp>
        <p:nvSpPr>
          <p:cNvPr id="39" name="TextBox 38">
            <a:extLst>
              <a:ext uri="{FF2B5EF4-FFF2-40B4-BE49-F238E27FC236}">
                <a16:creationId xmlns:a16="http://schemas.microsoft.com/office/drawing/2014/main" id="{D7FA99E0-8310-3444-8812-6E0D737881E4}"/>
              </a:ext>
            </a:extLst>
          </p:cNvPr>
          <p:cNvSpPr txBox="1"/>
          <p:nvPr/>
        </p:nvSpPr>
        <p:spPr>
          <a:xfrm>
            <a:off x="9180059" y="3931062"/>
            <a:ext cx="1345240" cy="369332"/>
          </a:xfrm>
          <a:prstGeom prst="rect">
            <a:avLst/>
          </a:prstGeom>
          <a:noFill/>
        </p:spPr>
        <p:txBody>
          <a:bodyPr wrap="none" rtlCol="0">
            <a:spAutoFit/>
          </a:bodyPr>
          <a:lstStyle/>
          <a:p>
            <a:r>
              <a:rPr lang="en-US" dirty="0"/>
              <a:t>Name | </a:t>
            </a:r>
            <a:r>
              <a:rPr lang="en-US" dirty="0" err="1"/>
              <a:t>DoB</a:t>
            </a:r>
            <a:endParaRPr lang="en-US" dirty="0"/>
          </a:p>
        </p:txBody>
      </p:sp>
      <p:sp>
        <p:nvSpPr>
          <p:cNvPr id="40" name="TextBox 39">
            <a:extLst>
              <a:ext uri="{FF2B5EF4-FFF2-40B4-BE49-F238E27FC236}">
                <a16:creationId xmlns:a16="http://schemas.microsoft.com/office/drawing/2014/main" id="{1BA8DE11-C3E0-3F49-86D6-1180750B86C0}"/>
              </a:ext>
            </a:extLst>
          </p:cNvPr>
          <p:cNvSpPr txBox="1"/>
          <p:nvPr/>
        </p:nvSpPr>
        <p:spPr>
          <a:xfrm>
            <a:off x="9113925" y="5297525"/>
            <a:ext cx="1888337" cy="646331"/>
          </a:xfrm>
          <a:prstGeom prst="rect">
            <a:avLst/>
          </a:prstGeom>
          <a:noFill/>
        </p:spPr>
        <p:txBody>
          <a:bodyPr wrap="none" rtlCol="0">
            <a:spAutoFit/>
          </a:bodyPr>
          <a:lstStyle/>
          <a:p>
            <a:r>
              <a:rPr lang="en-US" dirty="0"/>
              <a:t>Personal Info</a:t>
            </a:r>
          </a:p>
          <a:p>
            <a:r>
              <a:rPr lang="en-US" dirty="0"/>
              <a:t>Flight Specific Info</a:t>
            </a:r>
          </a:p>
        </p:txBody>
      </p:sp>
      <p:sp>
        <p:nvSpPr>
          <p:cNvPr id="38" name="Right Arrow 37">
            <a:extLst>
              <a:ext uri="{FF2B5EF4-FFF2-40B4-BE49-F238E27FC236}">
                <a16:creationId xmlns:a16="http://schemas.microsoft.com/office/drawing/2014/main" id="{E83C8FF2-71C3-D64B-A8F2-769D6FB2AA16}"/>
              </a:ext>
            </a:extLst>
          </p:cNvPr>
          <p:cNvSpPr/>
          <p:nvPr/>
        </p:nvSpPr>
        <p:spPr>
          <a:xfrm>
            <a:off x="5774527" y="1935555"/>
            <a:ext cx="457273" cy="397600"/>
          </a:xfrm>
          <a:prstGeom prst="rightArrow">
            <a:avLst/>
          </a:prstGeom>
          <a:solidFill>
            <a:schemeClr val="bg1">
              <a:lumMod val="8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ight Arrow 41">
            <a:extLst>
              <a:ext uri="{FF2B5EF4-FFF2-40B4-BE49-F238E27FC236}">
                <a16:creationId xmlns:a16="http://schemas.microsoft.com/office/drawing/2014/main" id="{3DA28348-B0B0-A244-B2E8-97D84124DA41}"/>
              </a:ext>
            </a:extLst>
          </p:cNvPr>
          <p:cNvSpPr/>
          <p:nvPr/>
        </p:nvSpPr>
        <p:spPr>
          <a:xfrm>
            <a:off x="5778085" y="3727764"/>
            <a:ext cx="457273" cy="397600"/>
          </a:xfrm>
          <a:prstGeom prst="rightArrow">
            <a:avLst/>
          </a:prstGeom>
          <a:solidFill>
            <a:schemeClr val="bg1">
              <a:lumMod val="8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ight Arrow 42">
            <a:extLst>
              <a:ext uri="{FF2B5EF4-FFF2-40B4-BE49-F238E27FC236}">
                <a16:creationId xmlns:a16="http://schemas.microsoft.com/office/drawing/2014/main" id="{EBCAC1AF-80E6-3A43-AF77-D521C515D1F1}"/>
              </a:ext>
            </a:extLst>
          </p:cNvPr>
          <p:cNvSpPr/>
          <p:nvPr/>
        </p:nvSpPr>
        <p:spPr>
          <a:xfrm>
            <a:off x="5809285" y="5430189"/>
            <a:ext cx="457273" cy="397600"/>
          </a:xfrm>
          <a:prstGeom prst="rightArrow">
            <a:avLst/>
          </a:prstGeom>
          <a:solidFill>
            <a:schemeClr val="bg1">
              <a:lumMod val="8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ight Arrow 43">
            <a:extLst>
              <a:ext uri="{FF2B5EF4-FFF2-40B4-BE49-F238E27FC236}">
                <a16:creationId xmlns:a16="http://schemas.microsoft.com/office/drawing/2014/main" id="{13D26BA5-6709-4A46-9B9F-EE7ED30E23D0}"/>
              </a:ext>
            </a:extLst>
          </p:cNvPr>
          <p:cNvSpPr/>
          <p:nvPr/>
        </p:nvSpPr>
        <p:spPr>
          <a:xfrm>
            <a:off x="8046519" y="1935550"/>
            <a:ext cx="457273" cy="397600"/>
          </a:xfrm>
          <a:prstGeom prst="rightArrow">
            <a:avLst/>
          </a:prstGeom>
          <a:solidFill>
            <a:schemeClr val="bg1">
              <a:lumMod val="8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ight Arrow 44">
            <a:extLst>
              <a:ext uri="{FF2B5EF4-FFF2-40B4-BE49-F238E27FC236}">
                <a16:creationId xmlns:a16="http://schemas.microsoft.com/office/drawing/2014/main" id="{ABFC6851-7B07-D947-941D-101C0F7DF534}"/>
              </a:ext>
            </a:extLst>
          </p:cNvPr>
          <p:cNvSpPr/>
          <p:nvPr/>
        </p:nvSpPr>
        <p:spPr>
          <a:xfrm>
            <a:off x="8279679" y="3679033"/>
            <a:ext cx="457273" cy="397600"/>
          </a:xfrm>
          <a:prstGeom prst="rightArrow">
            <a:avLst/>
          </a:prstGeom>
          <a:solidFill>
            <a:schemeClr val="bg1">
              <a:lumMod val="8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ight Arrow 45">
            <a:extLst>
              <a:ext uri="{FF2B5EF4-FFF2-40B4-BE49-F238E27FC236}">
                <a16:creationId xmlns:a16="http://schemas.microsoft.com/office/drawing/2014/main" id="{7FAB9A92-D4F4-A74D-8A7A-0091F7D3FD03}"/>
              </a:ext>
            </a:extLst>
          </p:cNvPr>
          <p:cNvSpPr/>
          <p:nvPr/>
        </p:nvSpPr>
        <p:spPr>
          <a:xfrm>
            <a:off x="8314047" y="5440727"/>
            <a:ext cx="457273" cy="397600"/>
          </a:xfrm>
          <a:prstGeom prst="rightArrow">
            <a:avLst/>
          </a:prstGeom>
          <a:solidFill>
            <a:schemeClr val="bg1">
              <a:lumMod val="8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29033E15-A97F-5E42-8D3A-6808DBA074C0}"/>
              </a:ext>
            </a:extLst>
          </p:cNvPr>
          <p:cNvSpPr txBox="1"/>
          <p:nvPr/>
        </p:nvSpPr>
        <p:spPr>
          <a:xfrm>
            <a:off x="3480577" y="359938"/>
            <a:ext cx="5256375" cy="461665"/>
          </a:xfrm>
          <a:prstGeom prst="rect">
            <a:avLst/>
          </a:prstGeom>
          <a:noFill/>
        </p:spPr>
        <p:txBody>
          <a:bodyPr wrap="none" rtlCol="0">
            <a:spAutoFit/>
          </a:bodyPr>
          <a:lstStyle/>
          <a:p>
            <a:r>
              <a:rPr lang="en-US" sz="2400" dirty="0"/>
              <a:t>Automated Passenger Onboarding Kiosk </a:t>
            </a:r>
          </a:p>
        </p:txBody>
      </p:sp>
    </p:spTree>
    <p:extLst>
      <p:ext uri="{BB962C8B-B14F-4D97-AF65-F5344CB8AC3E}">
        <p14:creationId xmlns:p14="http://schemas.microsoft.com/office/powerpoint/2010/main" val="26809505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ounded Rectangle 7">
            <a:extLst>
              <a:ext uri="{FF2B5EF4-FFF2-40B4-BE49-F238E27FC236}">
                <a16:creationId xmlns:a16="http://schemas.microsoft.com/office/drawing/2014/main" id="{A53717EC-7CB4-D24E-BA96-5DDBAF7C0342}"/>
              </a:ext>
            </a:extLst>
          </p:cNvPr>
          <p:cNvSpPr/>
          <p:nvPr/>
        </p:nvSpPr>
        <p:spPr>
          <a:xfrm>
            <a:off x="4353208" y="1966865"/>
            <a:ext cx="1397251" cy="33497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Video</a:t>
            </a:r>
          </a:p>
        </p:txBody>
      </p:sp>
      <p:cxnSp>
        <p:nvCxnSpPr>
          <p:cNvPr id="10" name="Elbow Connector 9">
            <a:extLst>
              <a:ext uri="{FF2B5EF4-FFF2-40B4-BE49-F238E27FC236}">
                <a16:creationId xmlns:a16="http://schemas.microsoft.com/office/drawing/2014/main" id="{3E278369-D9E2-3F4B-97EE-1C832BC8CB27}"/>
              </a:ext>
            </a:extLst>
          </p:cNvPr>
          <p:cNvCxnSpPr>
            <a:cxnSpLocks/>
            <a:stCxn id="18" idx="3"/>
            <a:endCxn id="8" idx="1"/>
          </p:cNvCxnSpPr>
          <p:nvPr/>
        </p:nvCxnSpPr>
        <p:spPr>
          <a:xfrm flipV="1">
            <a:off x="3415942" y="2134355"/>
            <a:ext cx="937266" cy="10954"/>
          </a:xfrm>
          <a:prstGeom prst="bentConnector3">
            <a:avLst>
              <a:gd name="adj1" fmla="val 50000"/>
            </a:avLst>
          </a:prstGeom>
          <a:ln>
            <a:tailEnd type="triangle"/>
          </a:ln>
        </p:spPr>
        <p:style>
          <a:lnRef idx="1">
            <a:schemeClr val="accent2"/>
          </a:lnRef>
          <a:fillRef idx="0">
            <a:schemeClr val="accent2"/>
          </a:fillRef>
          <a:effectRef idx="0">
            <a:schemeClr val="accent2"/>
          </a:effectRef>
          <a:fontRef idx="minor">
            <a:schemeClr val="tx1"/>
          </a:fontRef>
        </p:style>
      </p:cxnSp>
      <p:sp>
        <p:nvSpPr>
          <p:cNvPr id="13" name="Rounded Rectangle 12">
            <a:extLst>
              <a:ext uri="{FF2B5EF4-FFF2-40B4-BE49-F238E27FC236}">
                <a16:creationId xmlns:a16="http://schemas.microsoft.com/office/drawing/2014/main" id="{1B8495CF-E2F9-D545-835B-4E6B40B645CE}"/>
              </a:ext>
            </a:extLst>
          </p:cNvPr>
          <p:cNvSpPr/>
          <p:nvPr/>
        </p:nvSpPr>
        <p:spPr>
          <a:xfrm>
            <a:off x="4353207" y="3754923"/>
            <a:ext cx="1397251" cy="33497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ID</a:t>
            </a:r>
          </a:p>
        </p:txBody>
      </p:sp>
      <p:sp>
        <p:nvSpPr>
          <p:cNvPr id="14" name="Rounded Rectangle 13">
            <a:extLst>
              <a:ext uri="{FF2B5EF4-FFF2-40B4-BE49-F238E27FC236}">
                <a16:creationId xmlns:a16="http://schemas.microsoft.com/office/drawing/2014/main" id="{EAFC350A-2632-4E40-B29F-353EAE85CEFB}"/>
              </a:ext>
            </a:extLst>
          </p:cNvPr>
          <p:cNvSpPr/>
          <p:nvPr/>
        </p:nvSpPr>
        <p:spPr>
          <a:xfrm>
            <a:off x="4353207" y="5461500"/>
            <a:ext cx="1397251" cy="33497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Boarding Pass</a:t>
            </a:r>
          </a:p>
        </p:txBody>
      </p:sp>
      <p:cxnSp>
        <p:nvCxnSpPr>
          <p:cNvPr id="19" name="Elbow Connector 18">
            <a:extLst>
              <a:ext uri="{FF2B5EF4-FFF2-40B4-BE49-F238E27FC236}">
                <a16:creationId xmlns:a16="http://schemas.microsoft.com/office/drawing/2014/main" id="{52F5EFE9-3F92-0E49-B851-C2931E4C59EE}"/>
              </a:ext>
            </a:extLst>
          </p:cNvPr>
          <p:cNvCxnSpPr>
            <a:cxnSpLocks/>
            <a:stCxn id="4098" idx="2"/>
            <a:endCxn id="13" idx="1"/>
          </p:cNvCxnSpPr>
          <p:nvPr/>
        </p:nvCxnSpPr>
        <p:spPr>
          <a:xfrm rot="5400000" flipH="1" flipV="1">
            <a:off x="3282313" y="2973409"/>
            <a:ext cx="121889" cy="2019897"/>
          </a:xfrm>
          <a:prstGeom prst="bentConnector4">
            <a:avLst>
              <a:gd name="adj1" fmla="val -187548"/>
              <a:gd name="adj2" fmla="val 7147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21" name="Elbow Connector 20">
            <a:extLst>
              <a:ext uri="{FF2B5EF4-FFF2-40B4-BE49-F238E27FC236}">
                <a16:creationId xmlns:a16="http://schemas.microsoft.com/office/drawing/2014/main" id="{FD151AE7-B95F-464B-B99C-AC1FAB6E7791}"/>
              </a:ext>
            </a:extLst>
          </p:cNvPr>
          <p:cNvCxnSpPr>
            <a:cxnSpLocks/>
            <a:stCxn id="4100" idx="3"/>
            <a:endCxn id="14" idx="1"/>
          </p:cNvCxnSpPr>
          <p:nvPr/>
        </p:nvCxnSpPr>
        <p:spPr>
          <a:xfrm>
            <a:off x="3494536" y="5297525"/>
            <a:ext cx="858671" cy="331465"/>
          </a:xfrm>
          <a:prstGeom prst="bentConnector3">
            <a:avLst>
              <a:gd name="adj1" fmla="val 50000"/>
            </a:avLst>
          </a:prstGeom>
          <a:ln>
            <a:tailEnd type="triangle"/>
          </a:ln>
        </p:spPr>
        <p:style>
          <a:lnRef idx="1">
            <a:schemeClr val="accent2"/>
          </a:lnRef>
          <a:fillRef idx="0">
            <a:schemeClr val="accent2"/>
          </a:fillRef>
          <a:effectRef idx="0">
            <a:schemeClr val="accent2"/>
          </a:effectRef>
          <a:fontRef idx="minor">
            <a:schemeClr val="tx1"/>
          </a:fontRef>
        </p:style>
      </p:cxnSp>
      <p:sp>
        <p:nvSpPr>
          <p:cNvPr id="29" name="Diamond 28">
            <a:extLst>
              <a:ext uri="{FF2B5EF4-FFF2-40B4-BE49-F238E27FC236}">
                <a16:creationId xmlns:a16="http://schemas.microsoft.com/office/drawing/2014/main" id="{D9660AE8-843F-7843-B7D8-03F1EBCEDF64}"/>
              </a:ext>
            </a:extLst>
          </p:cNvPr>
          <p:cNvSpPr/>
          <p:nvPr/>
        </p:nvSpPr>
        <p:spPr>
          <a:xfrm>
            <a:off x="6231801" y="1541353"/>
            <a:ext cx="1780589" cy="1186004"/>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Video</a:t>
            </a:r>
          </a:p>
          <a:p>
            <a:pPr algn="ctr"/>
            <a:r>
              <a:rPr lang="en-US" sz="1400" dirty="0"/>
              <a:t>Analyzer</a:t>
            </a:r>
          </a:p>
        </p:txBody>
      </p:sp>
      <p:sp>
        <p:nvSpPr>
          <p:cNvPr id="30" name="Diamond 29">
            <a:extLst>
              <a:ext uri="{FF2B5EF4-FFF2-40B4-BE49-F238E27FC236}">
                <a16:creationId xmlns:a16="http://schemas.microsoft.com/office/drawing/2014/main" id="{A5747B9B-A1CC-DB45-B07F-BC219AA9F55F}"/>
              </a:ext>
            </a:extLst>
          </p:cNvPr>
          <p:cNvSpPr/>
          <p:nvPr/>
        </p:nvSpPr>
        <p:spPr>
          <a:xfrm>
            <a:off x="6231801" y="3329410"/>
            <a:ext cx="2023454" cy="1186004"/>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ID </a:t>
            </a:r>
          </a:p>
          <a:p>
            <a:pPr algn="ctr"/>
            <a:r>
              <a:rPr lang="en-US" sz="1400" dirty="0"/>
              <a:t>Recognizer</a:t>
            </a:r>
            <a:endParaRPr lang="en-US" sz="1200" dirty="0"/>
          </a:p>
        </p:txBody>
      </p:sp>
      <p:sp>
        <p:nvSpPr>
          <p:cNvPr id="31" name="Diamond 30">
            <a:extLst>
              <a:ext uri="{FF2B5EF4-FFF2-40B4-BE49-F238E27FC236}">
                <a16:creationId xmlns:a16="http://schemas.microsoft.com/office/drawing/2014/main" id="{A0F878C0-1848-3947-9689-46F8758F81C8}"/>
              </a:ext>
            </a:extLst>
          </p:cNvPr>
          <p:cNvSpPr/>
          <p:nvPr/>
        </p:nvSpPr>
        <p:spPr>
          <a:xfrm>
            <a:off x="6231800" y="5027689"/>
            <a:ext cx="2023454" cy="1186004"/>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Custom</a:t>
            </a:r>
          </a:p>
          <a:p>
            <a:pPr algn="ctr"/>
            <a:r>
              <a:rPr lang="en-US" sz="1200" dirty="0"/>
              <a:t>Form </a:t>
            </a:r>
          </a:p>
          <a:p>
            <a:pPr algn="ctr"/>
            <a:r>
              <a:rPr lang="en-US" sz="1400" dirty="0"/>
              <a:t>Recognizer</a:t>
            </a:r>
            <a:endParaRPr lang="en-US" sz="1200" dirty="0"/>
          </a:p>
        </p:txBody>
      </p:sp>
      <p:pic>
        <p:nvPicPr>
          <p:cNvPr id="2050" name="Picture 2" descr="Poker Face Icon – Free Download, PNG and Vector">
            <a:extLst>
              <a:ext uri="{FF2B5EF4-FFF2-40B4-BE49-F238E27FC236}">
                <a16:creationId xmlns:a16="http://schemas.microsoft.com/office/drawing/2014/main" id="{DB15A026-E47F-404F-B2AE-FEBC9BA58AB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71320" y="1822654"/>
            <a:ext cx="645311" cy="645311"/>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2" descr="Poker Face Icon – Free Download, PNG and Vector">
            <a:extLst>
              <a:ext uri="{FF2B5EF4-FFF2-40B4-BE49-F238E27FC236}">
                <a16:creationId xmlns:a16="http://schemas.microsoft.com/office/drawing/2014/main" id="{BD7684D6-DE42-B543-BD92-884C3DCCAE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68611" y="1827956"/>
            <a:ext cx="645311" cy="645311"/>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2" descr="Poker Face Icon – Free Download, PNG and Vector">
            <a:extLst>
              <a:ext uri="{FF2B5EF4-FFF2-40B4-BE49-F238E27FC236}">
                <a16:creationId xmlns:a16="http://schemas.microsoft.com/office/drawing/2014/main" id="{450354AD-9301-C240-8D2F-A91BA53549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35439" y="1827956"/>
            <a:ext cx="645311" cy="645311"/>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2" descr="Poker Face Icon – Free Download, PNG and Vector">
            <a:extLst>
              <a:ext uri="{FF2B5EF4-FFF2-40B4-BE49-F238E27FC236}">
                <a16:creationId xmlns:a16="http://schemas.microsoft.com/office/drawing/2014/main" id="{83377665-3955-3C48-9A5D-7C5832C1CC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31295" y="1827955"/>
            <a:ext cx="645311" cy="645311"/>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2" descr="Poker Face Icon – Free Download, PNG and Vector">
            <a:extLst>
              <a:ext uri="{FF2B5EF4-FFF2-40B4-BE49-F238E27FC236}">
                <a16:creationId xmlns:a16="http://schemas.microsoft.com/office/drawing/2014/main" id="{7433E3E5-6435-4441-99B9-5C44D1DC4B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98052" y="1827954"/>
            <a:ext cx="645311" cy="645311"/>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2" descr="Poker Face Icon – Free Download, PNG and Vector">
            <a:extLst>
              <a:ext uri="{FF2B5EF4-FFF2-40B4-BE49-F238E27FC236}">
                <a16:creationId xmlns:a16="http://schemas.microsoft.com/office/drawing/2014/main" id="{09441BAB-005E-034D-8970-8816C2B0B1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72192" y="3246341"/>
            <a:ext cx="645311" cy="645311"/>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31">
            <a:extLst>
              <a:ext uri="{FF2B5EF4-FFF2-40B4-BE49-F238E27FC236}">
                <a16:creationId xmlns:a16="http://schemas.microsoft.com/office/drawing/2014/main" id="{53D0F3A1-5935-0F4B-A73F-03E92FAE39DA}"/>
              </a:ext>
            </a:extLst>
          </p:cNvPr>
          <p:cNvSpPr txBox="1"/>
          <p:nvPr/>
        </p:nvSpPr>
        <p:spPr>
          <a:xfrm>
            <a:off x="8775012" y="1413912"/>
            <a:ext cx="2155334" cy="369332"/>
          </a:xfrm>
          <a:prstGeom prst="rect">
            <a:avLst/>
          </a:prstGeom>
          <a:noFill/>
        </p:spPr>
        <p:txBody>
          <a:bodyPr wrap="none" rtlCol="0">
            <a:spAutoFit/>
          </a:bodyPr>
          <a:lstStyle/>
          <a:p>
            <a:r>
              <a:rPr lang="en-US" dirty="0"/>
              <a:t>Emotion | Sentiment</a:t>
            </a:r>
          </a:p>
        </p:txBody>
      </p:sp>
      <p:sp>
        <p:nvSpPr>
          <p:cNvPr id="39" name="TextBox 38">
            <a:extLst>
              <a:ext uri="{FF2B5EF4-FFF2-40B4-BE49-F238E27FC236}">
                <a16:creationId xmlns:a16="http://schemas.microsoft.com/office/drawing/2014/main" id="{D7FA99E0-8310-3444-8812-6E0D737881E4}"/>
              </a:ext>
            </a:extLst>
          </p:cNvPr>
          <p:cNvSpPr txBox="1"/>
          <p:nvPr/>
        </p:nvSpPr>
        <p:spPr>
          <a:xfrm>
            <a:off x="9180059" y="3931062"/>
            <a:ext cx="1345240" cy="369332"/>
          </a:xfrm>
          <a:prstGeom prst="rect">
            <a:avLst/>
          </a:prstGeom>
          <a:noFill/>
        </p:spPr>
        <p:txBody>
          <a:bodyPr wrap="none" rtlCol="0">
            <a:spAutoFit/>
          </a:bodyPr>
          <a:lstStyle/>
          <a:p>
            <a:r>
              <a:rPr lang="en-US" dirty="0"/>
              <a:t>Name | </a:t>
            </a:r>
            <a:r>
              <a:rPr lang="en-US" dirty="0" err="1"/>
              <a:t>DoB</a:t>
            </a:r>
            <a:endParaRPr lang="en-US" dirty="0"/>
          </a:p>
        </p:txBody>
      </p:sp>
      <p:sp>
        <p:nvSpPr>
          <p:cNvPr id="40" name="TextBox 39">
            <a:extLst>
              <a:ext uri="{FF2B5EF4-FFF2-40B4-BE49-F238E27FC236}">
                <a16:creationId xmlns:a16="http://schemas.microsoft.com/office/drawing/2014/main" id="{1BA8DE11-C3E0-3F49-86D6-1180750B86C0}"/>
              </a:ext>
            </a:extLst>
          </p:cNvPr>
          <p:cNvSpPr txBox="1"/>
          <p:nvPr/>
        </p:nvSpPr>
        <p:spPr>
          <a:xfrm>
            <a:off x="9113925" y="5297525"/>
            <a:ext cx="1888337" cy="646331"/>
          </a:xfrm>
          <a:prstGeom prst="rect">
            <a:avLst/>
          </a:prstGeom>
          <a:noFill/>
        </p:spPr>
        <p:txBody>
          <a:bodyPr wrap="none" rtlCol="0">
            <a:spAutoFit/>
          </a:bodyPr>
          <a:lstStyle/>
          <a:p>
            <a:r>
              <a:rPr lang="en-US" dirty="0"/>
              <a:t>Personal Info</a:t>
            </a:r>
          </a:p>
          <a:p>
            <a:r>
              <a:rPr lang="en-US" dirty="0"/>
              <a:t>Flight Specific Info</a:t>
            </a:r>
          </a:p>
        </p:txBody>
      </p:sp>
      <p:sp>
        <p:nvSpPr>
          <p:cNvPr id="38" name="Right Arrow 37">
            <a:extLst>
              <a:ext uri="{FF2B5EF4-FFF2-40B4-BE49-F238E27FC236}">
                <a16:creationId xmlns:a16="http://schemas.microsoft.com/office/drawing/2014/main" id="{E83C8FF2-71C3-D64B-A8F2-769D6FB2AA16}"/>
              </a:ext>
            </a:extLst>
          </p:cNvPr>
          <p:cNvSpPr/>
          <p:nvPr/>
        </p:nvSpPr>
        <p:spPr>
          <a:xfrm>
            <a:off x="5774527" y="1935555"/>
            <a:ext cx="457273" cy="397600"/>
          </a:xfrm>
          <a:prstGeom prst="rightArrow">
            <a:avLst/>
          </a:prstGeom>
          <a:solidFill>
            <a:schemeClr val="bg1">
              <a:lumMod val="8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ight Arrow 41">
            <a:extLst>
              <a:ext uri="{FF2B5EF4-FFF2-40B4-BE49-F238E27FC236}">
                <a16:creationId xmlns:a16="http://schemas.microsoft.com/office/drawing/2014/main" id="{3DA28348-B0B0-A244-B2E8-97D84124DA41}"/>
              </a:ext>
            </a:extLst>
          </p:cNvPr>
          <p:cNvSpPr/>
          <p:nvPr/>
        </p:nvSpPr>
        <p:spPr>
          <a:xfrm>
            <a:off x="5778085" y="3727764"/>
            <a:ext cx="457273" cy="397600"/>
          </a:xfrm>
          <a:prstGeom prst="rightArrow">
            <a:avLst/>
          </a:prstGeom>
          <a:solidFill>
            <a:schemeClr val="bg1">
              <a:lumMod val="8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ight Arrow 42">
            <a:extLst>
              <a:ext uri="{FF2B5EF4-FFF2-40B4-BE49-F238E27FC236}">
                <a16:creationId xmlns:a16="http://schemas.microsoft.com/office/drawing/2014/main" id="{EBCAC1AF-80E6-3A43-AF77-D521C515D1F1}"/>
              </a:ext>
            </a:extLst>
          </p:cNvPr>
          <p:cNvSpPr/>
          <p:nvPr/>
        </p:nvSpPr>
        <p:spPr>
          <a:xfrm>
            <a:off x="5809285" y="5430189"/>
            <a:ext cx="457273" cy="397600"/>
          </a:xfrm>
          <a:prstGeom prst="rightArrow">
            <a:avLst/>
          </a:prstGeom>
          <a:solidFill>
            <a:schemeClr val="bg1">
              <a:lumMod val="8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ight Arrow 43">
            <a:extLst>
              <a:ext uri="{FF2B5EF4-FFF2-40B4-BE49-F238E27FC236}">
                <a16:creationId xmlns:a16="http://schemas.microsoft.com/office/drawing/2014/main" id="{13D26BA5-6709-4A46-9B9F-EE7ED30E23D0}"/>
              </a:ext>
            </a:extLst>
          </p:cNvPr>
          <p:cNvSpPr/>
          <p:nvPr/>
        </p:nvSpPr>
        <p:spPr>
          <a:xfrm>
            <a:off x="8046519" y="1935550"/>
            <a:ext cx="457273" cy="397600"/>
          </a:xfrm>
          <a:prstGeom prst="rightArrow">
            <a:avLst/>
          </a:prstGeom>
          <a:solidFill>
            <a:schemeClr val="bg1">
              <a:lumMod val="8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ight Arrow 44">
            <a:extLst>
              <a:ext uri="{FF2B5EF4-FFF2-40B4-BE49-F238E27FC236}">
                <a16:creationId xmlns:a16="http://schemas.microsoft.com/office/drawing/2014/main" id="{ABFC6851-7B07-D947-941D-101C0F7DF534}"/>
              </a:ext>
            </a:extLst>
          </p:cNvPr>
          <p:cNvSpPr/>
          <p:nvPr/>
        </p:nvSpPr>
        <p:spPr>
          <a:xfrm>
            <a:off x="8279679" y="3679033"/>
            <a:ext cx="457273" cy="397600"/>
          </a:xfrm>
          <a:prstGeom prst="rightArrow">
            <a:avLst/>
          </a:prstGeom>
          <a:solidFill>
            <a:schemeClr val="bg1">
              <a:lumMod val="8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ight Arrow 45">
            <a:extLst>
              <a:ext uri="{FF2B5EF4-FFF2-40B4-BE49-F238E27FC236}">
                <a16:creationId xmlns:a16="http://schemas.microsoft.com/office/drawing/2014/main" id="{7FAB9A92-D4F4-A74D-8A7A-0091F7D3FD03}"/>
              </a:ext>
            </a:extLst>
          </p:cNvPr>
          <p:cNvSpPr/>
          <p:nvPr/>
        </p:nvSpPr>
        <p:spPr>
          <a:xfrm>
            <a:off x="8314047" y="5440727"/>
            <a:ext cx="457273" cy="397600"/>
          </a:xfrm>
          <a:prstGeom prst="rightArrow">
            <a:avLst/>
          </a:prstGeom>
          <a:solidFill>
            <a:schemeClr val="bg1">
              <a:lumMod val="8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29033E15-A97F-5E42-8D3A-6808DBA074C0}"/>
              </a:ext>
            </a:extLst>
          </p:cNvPr>
          <p:cNvSpPr txBox="1"/>
          <p:nvPr/>
        </p:nvSpPr>
        <p:spPr>
          <a:xfrm>
            <a:off x="3030314" y="367865"/>
            <a:ext cx="6657720" cy="461665"/>
          </a:xfrm>
          <a:prstGeom prst="rect">
            <a:avLst/>
          </a:prstGeom>
          <a:noFill/>
        </p:spPr>
        <p:txBody>
          <a:bodyPr wrap="none" rtlCol="0">
            <a:spAutoFit/>
          </a:bodyPr>
          <a:lstStyle/>
          <a:p>
            <a:r>
              <a:rPr lang="en-US" sz="2400" dirty="0"/>
              <a:t>Automated Passenger Onboarding Kiosk - Simulator </a:t>
            </a:r>
          </a:p>
        </p:txBody>
      </p:sp>
      <p:pic>
        <p:nvPicPr>
          <p:cNvPr id="4098" name="Picture 2">
            <a:extLst>
              <a:ext uri="{FF2B5EF4-FFF2-40B4-BE49-F238E27FC236}">
                <a16:creationId xmlns:a16="http://schemas.microsoft.com/office/drawing/2014/main" id="{016F5C2F-43E2-2C4A-BF6A-A91C7D4A7F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5937" y="3093690"/>
            <a:ext cx="1734746" cy="950612"/>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Boarding Pass Template">
            <a:extLst>
              <a:ext uri="{FF2B5EF4-FFF2-40B4-BE49-F238E27FC236}">
                <a16:creationId xmlns:a16="http://schemas.microsoft.com/office/drawing/2014/main" id="{5C047431-54A7-3A4B-8211-C3E89C93C2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2527" y="4733749"/>
            <a:ext cx="2562009" cy="1127551"/>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a:extLst>
              <a:ext uri="{FF2B5EF4-FFF2-40B4-BE49-F238E27FC236}">
                <a16:creationId xmlns:a16="http://schemas.microsoft.com/office/drawing/2014/main" id="{87C04421-D5A9-D044-A1E4-D8794C107736}"/>
              </a:ext>
            </a:extLst>
          </p:cNvPr>
          <p:cNvPicPr>
            <a:picLocks noChangeAspect="1"/>
          </p:cNvPicPr>
          <p:nvPr/>
        </p:nvPicPr>
        <p:blipFill>
          <a:blip r:embed="rId5"/>
          <a:stretch>
            <a:fillRect/>
          </a:stretch>
        </p:blipFill>
        <p:spPr>
          <a:xfrm>
            <a:off x="1575538" y="1374977"/>
            <a:ext cx="1840404" cy="1540664"/>
          </a:xfrm>
          <a:prstGeom prst="rect">
            <a:avLst/>
          </a:prstGeom>
        </p:spPr>
      </p:pic>
    </p:spTree>
    <p:extLst>
      <p:ext uri="{BB962C8B-B14F-4D97-AF65-F5344CB8AC3E}">
        <p14:creationId xmlns:p14="http://schemas.microsoft.com/office/powerpoint/2010/main" val="8987335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2" name="Picture 8" descr="Azure Blob | Cloud Elements | API Integration Platform | iPaaS">
            <a:extLst>
              <a:ext uri="{FF2B5EF4-FFF2-40B4-BE49-F238E27FC236}">
                <a16:creationId xmlns:a16="http://schemas.microsoft.com/office/drawing/2014/main" id="{C25BF1C9-E916-EF43-AC60-A9132DF156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52216" y="1047764"/>
            <a:ext cx="932318" cy="93231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F12073BB-370F-1149-A99E-7A6060744BF8}"/>
              </a:ext>
            </a:extLst>
          </p:cNvPr>
          <p:cNvSpPr txBox="1"/>
          <p:nvPr/>
        </p:nvSpPr>
        <p:spPr>
          <a:xfrm rot="18680869">
            <a:off x="39243" y="670074"/>
            <a:ext cx="2060308" cy="646331"/>
          </a:xfrm>
          <a:prstGeom prst="rect">
            <a:avLst/>
          </a:prstGeom>
          <a:noFill/>
        </p:spPr>
        <p:txBody>
          <a:bodyPr wrap="none" rtlCol="0">
            <a:spAutoFit/>
          </a:bodyPr>
          <a:lstStyle/>
          <a:p>
            <a:pPr algn="ctr"/>
            <a:r>
              <a:rPr lang="en-US" dirty="0"/>
              <a:t>Overall Architecture</a:t>
            </a:r>
          </a:p>
          <a:p>
            <a:pPr algn="ctr"/>
            <a:r>
              <a:rPr lang="en-US" dirty="0"/>
              <a:t>Diagram</a:t>
            </a:r>
          </a:p>
        </p:txBody>
      </p:sp>
      <p:pic>
        <p:nvPicPr>
          <p:cNvPr id="1026" name="Picture 2" descr="Face API - Connectors | Microsoft Docs">
            <a:extLst>
              <a:ext uri="{FF2B5EF4-FFF2-40B4-BE49-F238E27FC236}">
                <a16:creationId xmlns:a16="http://schemas.microsoft.com/office/drawing/2014/main" id="{5C64CCB4-9799-0340-A506-F7026C5EAC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75992" y="2795498"/>
            <a:ext cx="594360" cy="59436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E39992DF-A719-DD42-A232-38E3B4BEDB81}"/>
              </a:ext>
            </a:extLst>
          </p:cNvPr>
          <p:cNvSpPr txBox="1"/>
          <p:nvPr/>
        </p:nvSpPr>
        <p:spPr>
          <a:xfrm>
            <a:off x="4242862" y="3389858"/>
            <a:ext cx="860620" cy="276999"/>
          </a:xfrm>
          <a:prstGeom prst="rect">
            <a:avLst/>
          </a:prstGeom>
          <a:noFill/>
        </p:spPr>
        <p:txBody>
          <a:bodyPr wrap="none" rtlCol="0">
            <a:spAutoFit/>
          </a:bodyPr>
          <a:lstStyle/>
          <a:p>
            <a:r>
              <a:rPr lang="en-US" sz="1200" dirty="0"/>
              <a:t>Azure Face</a:t>
            </a:r>
          </a:p>
        </p:txBody>
      </p:sp>
      <p:sp>
        <p:nvSpPr>
          <p:cNvPr id="6" name="TextBox 5">
            <a:extLst>
              <a:ext uri="{FF2B5EF4-FFF2-40B4-BE49-F238E27FC236}">
                <a16:creationId xmlns:a16="http://schemas.microsoft.com/office/drawing/2014/main" id="{0FAF48ED-EE24-CF48-808D-FD853C571FFD}"/>
              </a:ext>
            </a:extLst>
          </p:cNvPr>
          <p:cNvSpPr txBox="1"/>
          <p:nvPr/>
        </p:nvSpPr>
        <p:spPr>
          <a:xfrm>
            <a:off x="5675203" y="1795416"/>
            <a:ext cx="858312" cy="276999"/>
          </a:xfrm>
          <a:prstGeom prst="rect">
            <a:avLst/>
          </a:prstGeom>
          <a:noFill/>
        </p:spPr>
        <p:txBody>
          <a:bodyPr wrap="none" rtlCol="0">
            <a:spAutoFit/>
          </a:bodyPr>
          <a:lstStyle/>
          <a:p>
            <a:r>
              <a:rPr lang="en-US" sz="1200" dirty="0"/>
              <a:t>Azure Blob</a:t>
            </a:r>
          </a:p>
        </p:txBody>
      </p:sp>
      <p:pic>
        <p:nvPicPr>
          <p:cNvPr id="1028" name="Picture 4" descr="Computer Vision API | Microsoft Power Automate">
            <a:extLst>
              <a:ext uri="{FF2B5EF4-FFF2-40B4-BE49-F238E27FC236}">
                <a16:creationId xmlns:a16="http://schemas.microsoft.com/office/drawing/2014/main" id="{7701E7C2-F5A5-DD4D-B7B1-EDFE00D807E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78208" y="2727734"/>
            <a:ext cx="587780" cy="58778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AEBA86B4-50C3-0B45-8518-6730B98585C0}"/>
              </a:ext>
            </a:extLst>
          </p:cNvPr>
          <p:cNvSpPr txBox="1"/>
          <p:nvPr/>
        </p:nvSpPr>
        <p:spPr>
          <a:xfrm>
            <a:off x="5652216" y="3315514"/>
            <a:ext cx="1239763" cy="461665"/>
          </a:xfrm>
          <a:prstGeom prst="rect">
            <a:avLst/>
          </a:prstGeom>
          <a:noFill/>
        </p:spPr>
        <p:txBody>
          <a:bodyPr wrap="none" rtlCol="0">
            <a:spAutoFit/>
          </a:bodyPr>
          <a:lstStyle/>
          <a:p>
            <a:r>
              <a:rPr lang="en-US" sz="1200" dirty="0"/>
              <a:t>Azure Computer </a:t>
            </a:r>
          </a:p>
          <a:p>
            <a:pPr algn="ctr"/>
            <a:r>
              <a:rPr lang="en-US" sz="1200" dirty="0"/>
              <a:t>Vision</a:t>
            </a:r>
          </a:p>
        </p:txBody>
      </p:sp>
      <p:pic>
        <p:nvPicPr>
          <p:cNvPr id="1030" name="Picture 6" descr="Pricing - Form Recognizer API | Microsoft Azure">
            <a:extLst>
              <a:ext uri="{FF2B5EF4-FFF2-40B4-BE49-F238E27FC236}">
                <a16:creationId xmlns:a16="http://schemas.microsoft.com/office/drawing/2014/main" id="{1FD59E66-5E08-2848-9A07-DF41CF6338F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40713" y="2714608"/>
            <a:ext cx="1119580" cy="58778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E9B396B8-7155-1445-805D-91C0CFDA37C6}"/>
              </a:ext>
            </a:extLst>
          </p:cNvPr>
          <p:cNvSpPr txBox="1"/>
          <p:nvPr/>
        </p:nvSpPr>
        <p:spPr>
          <a:xfrm>
            <a:off x="7548359" y="3331236"/>
            <a:ext cx="904287" cy="461665"/>
          </a:xfrm>
          <a:prstGeom prst="rect">
            <a:avLst/>
          </a:prstGeom>
          <a:noFill/>
        </p:spPr>
        <p:txBody>
          <a:bodyPr wrap="none" rtlCol="0">
            <a:spAutoFit/>
          </a:bodyPr>
          <a:lstStyle/>
          <a:p>
            <a:pPr algn="ctr"/>
            <a:r>
              <a:rPr lang="en-US" sz="1200" dirty="0"/>
              <a:t>Azure Form</a:t>
            </a:r>
          </a:p>
          <a:p>
            <a:pPr algn="ctr"/>
            <a:r>
              <a:rPr lang="en-US" sz="1200" dirty="0"/>
              <a:t>Recognizer</a:t>
            </a:r>
          </a:p>
        </p:txBody>
      </p:sp>
      <p:pic>
        <p:nvPicPr>
          <p:cNvPr id="1034" name="Picture 10" descr="Azure has a new logo, but where do you download it? Here!">
            <a:extLst>
              <a:ext uri="{FF2B5EF4-FFF2-40B4-BE49-F238E27FC236}">
                <a16:creationId xmlns:a16="http://schemas.microsoft.com/office/drawing/2014/main" id="{0F406B2C-FE2F-9741-8C3E-8DF143F4F4F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142778" y="553770"/>
            <a:ext cx="1115568" cy="111556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ML Pipelines in Azure Machine Learning the right way | by Coussement Bruno  | datamindedbe | Jun, 2021 | Medium">
            <a:extLst>
              <a:ext uri="{FF2B5EF4-FFF2-40B4-BE49-F238E27FC236}">
                <a16:creationId xmlns:a16="http://schemas.microsoft.com/office/drawing/2014/main" id="{EAAC580A-223C-6144-A0BB-89EEADD37DE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855346" y="2709760"/>
            <a:ext cx="579672" cy="623727"/>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D51FA9D6-C475-5344-A233-D444121FD28B}"/>
              </a:ext>
            </a:extLst>
          </p:cNvPr>
          <p:cNvSpPr txBox="1"/>
          <p:nvPr/>
        </p:nvSpPr>
        <p:spPr>
          <a:xfrm>
            <a:off x="8758505" y="3331235"/>
            <a:ext cx="773352" cy="461665"/>
          </a:xfrm>
          <a:prstGeom prst="rect">
            <a:avLst/>
          </a:prstGeom>
          <a:noFill/>
        </p:spPr>
        <p:txBody>
          <a:bodyPr wrap="none" rtlCol="0">
            <a:spAutoFit/>
          </a:bodyPr>
          <a:lstStyle/>
          <a:p>
            <a:pPr algn="ctr"/>
            <a:r>
              <a:rPr lang="en-US" sz="1200" dirty="0"/>
              <a:t>Azure ML</a:t>
            </a:r>
          </a:p>
          <a:p>
            <a:pPr algn="ctr"/>
            <a:r>
              <a:rPr lang="en-US" sz="1200" dirty="0"/>
              <a:t>Studio</a:t>
            </a:r>
          </a:p>
        </p:txBody>
      </p:sp>
    </p:spTree>
    <p:extLst>
      <p:ext uri="{BB962C8B-B14F-4D97-AF65-F5344CB8AC3E}">
        <p14:creationId xmlns:p14="http://schemas.microsoft.com/office/powerpoint/2010/main" val="6469806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962288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ounded Rectangle 7">
            <a:extLst>
              <a:ext uri="{FF2B5EF4-FFF2-40B4-BE49-F238E27FC236}">
                <a16:creationId xmlns:a16="http://schemas.microsoft.com/office/drawing/2014/main" id="{A53717EC-7CB4-D24E-BA96-5DDBAF7C0342}"/>
              </a:ext>
            </a:extLst>
          </p:cNvPr>
          <p:cNvSpPr/>
          <p:nvPr/>
        </p:nvSpPr>
        <p:spPr>
          <a:xfrm>
            <a:off x="4353208" y="1966865"/>
            <a:ext cx="1397251" cy="33497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Video</a:t>
            </a:r>
          </a:p>
        </p:txBody>
      </p:sp>
      <p:cxnSp>
        <p:nvCxnSpPr>
          <p:cNvPr id="10" name="Elbow Connector 9">
            <a:extLst>
              <a:ext uri="{FF2B5EF4-FFF2-40B4-BE49-F238E27FC236}">
                <a16:creationId xmlns:a16="http://schemas.microsoft.com/office/drawing/2014/main" id="{3E278369-D9E2-3F4B-97EE-1C832BC8CB27}"/>
              </a:ext>
            </a:extLst>
          </p:cNvPr>
          <p:cNvCxnSpPr>
            <a:cxnSpLocks/>
            <a:stCxn id="3" idx="0"/>
            <a:endCxn id="8" idx="1"/>
          </p:cNvCxnSpPr>
          <p:nvPr/>
        </p:nvCxnSpPr>
        <p:spPr>
          <a:xfrm rot="5400000" flipH="1" flipV="1">
            <a:off x="2710722" y="1442481"/>
            <a:ext cx="950612" cy="2334360"/>
          </a:xfrm>
          <a:prstGeom prst="bentConnector2">
            <a:avLst/>
          </a:prstGeom>
          <a:ln w="38100">
            <a:tailEnd type="triangle"/>
          </a:ln>
        </p:spPr>
        <p:style>
          <a:lnRef idx="1">
            <a:schemeClr val="accent2"/>
          </a:lnRef>
          <a:fillRef idx="0">
            <a:schemeClr val="accent2"/>
          </a:fillRef>
          <a:effectRef idx="0">
            <a:schemeClr val="accent2"/>
          </a:effectRef>
          <a:fontRef idx="minor">
            <a:schemeClr val="tx1"/>
          </a:fontRef>
        </p:style>
      </p:cxnSp>
      <p:sp>
        <p:nvSpPr>
          <p:cNvPr id="13" name="Rounded Rectangle 12">
            <a:extLst>
              <a:ext uri="{FF2B5EF4-FFF2-40B4-BE49-F238E27FC236}">
                <a16:creationId xmlns:a16="http://schemas.microsoft.com/office/drawing/2014/main" id="{1B8495CF-E2F9-D545-835B-4E6B40B645CE}"/>
              </a:ext>
            </a:extLst>
          </p:cNvPr>
          <p:cNvSpPr/>
          <p:nvPr/>
        </p:nvSpPr>
        <p:spPr>
          <a:xfrm>
            <a:off x="4353207" y="3754923"/>
            <a:ext cx="1397251" cy="33497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ID</a:t>
            </a:r>
          </a:p>
        </p:txBody>
      </p:sp>
      <p:sp>
        <p:nvSpPr>
          <p:cNvPr id="14" name="Rounded Rectangle 13">
            <a:extLst>
              <a:ext uri="{FF2B5EF4-FFF2-40B4-BE49-F238E27FC236}">
                <a16:creationId xmlns:a16="http://schemas.microsoft.com/office/drawing/2014/main" id="{EAFC350A-2632-4E40-B29F-353EAE85CEFB}"/>
              </a:ext>
            </a:extLst>
          </p:cNvPr>
          <p:cNvSpPr/>
          <p:nvPr/>
        </p:nvSpPr>
        <p:spPr>
          <a:xfrm>
            <a:off x="4353207" y="5461500"/>
            <a:ext cx="1397251" cy="33497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Boarding Pass</a:t>
            </a:r>
          </a:p>
        </p:txBody>
      </p:sp>
      <p:cxnSp>
        <p:nvCxnSpPr>
          <p:cNvPr id="19" name="Elbow Connector 18">
            <a:extLst>
              <a:ext uri="{FF2B5EF4-FFF2-40B4-BE49-F238E27FC236}">
                <a16:creationId xmlns:a16="http://schemas.microsoft.com/office/drawing/2014/main" id="{52F5EFE9-3F92-0E49-B851-C2931E4C59EE}"/>
              </a:ext>
            </a:extLst>
          </p:cNvPr>
          <p:cNvCxnSpPr>
            <a:stCxn id="5" idx="3"/>
            <a:endCxn id="13" idx="1"/>
          </p:cNvCxnSpPr>
          <p:nvPr/>
        </p:nvCxnSpPr>
        <p:spPr>
          <a:xfrm flipV="1">
            <a:off x="3302921" y="3922413"/>
            <a:ext cx="1050286" cy="1294646"/>
          </a:xfrm>
          <a:prstGeom prst="bentConnector3">
            <a:avLst/>
          </a:prstGeom>
          <a:ln w="38100">
            <a:tailEnd type="triangle"/>
          </a:ln>
        </p:spPr>
        <p:style>
          <a:lnRef idx="1">
            <a:schemeClr val="accent2"/>
          </a:lnRef>
          <a:fillRef idx="0">
            <a:schemeClr val="accent2"/>
          </a:fillRef>
          <a:effectRef idx="0">
            <a:schemeClr val="accent2"/>
          </a:effectRef>
          <a:fontRef idx="minor">
            <a:schemeClr val="tx1"/>
          </a:fontRef>
        </p:style>
      </p:cxnSp>
      <p:cxnSp>
        <p:nvCxnSpPr>
          <p:cNvPr id="21" name="Elbow Connector 20">
            <a:extLst>
              <a:ext uri="{FF2B5EF4-FFF2-40B4-BE49-F238E27FC236}">
                <a16:creationId xmlns:a16="http://schemas.microsoft.com/office/drawing/2014/main" id="{FD151AE7-B95F-464B-B99C-AC1FAB6E7791}"/>
              </a:ext>
            </a:extLst>
          </p:cNvPr>
          <p:cNvCxnSpPr>
            <a:cxnSpLocks/>
            <a:stCxn id="4" idx="2"/>
            <a:endCxn id="14" idx="1"/>
          </p:cNvCxnSpPr>
          <p:nvPr/>
        </p:nvCxnSpPr>
        <p:spPr>
          <a:xfrm rot="16200000" flipH="1">
            <a:off x="2716235" y="3992017"/>
            <a:ext cx="226335" cy="3047609"/>
          </a:xfrm>
          <a:prstGeom prst="bentConnector2">
            <a:avLst/>
          </a:prstGeom>
          <a:ln w="38100">
            <a:tailEnd type="triangle"/>
          </a:ln>
        </p:spPr>
        <p:style>
          <a:lnRef idx="1">
            <a:schemeClr val="dk1"/>
          </a:lnRef>
          <a:fillRef idx="0">
            <a:schemeClr val="dk1"/>
          </a:fillRef>
          <a:effectRef idx="0">
            <a:schemeClr val="dk1"/>
          </a:effectRef>
          <a:fontRef idx="minor">
            <a:schemeClr val="tx1"/>
          </a:fontRef>
        </p:style>
      </p:cxnSp>
      <p:sp>
        <p:nvSpPr>
          <p:cNvPr id="29" name="Diamond 28">
            <a:extLst>
              <a:ext uri="{FF2B5EF4-FFF2-40B4-BE49-F238E27FC236}">
                <a16:creationId xmlns:a16="http://schemas.microsoft.com/office/drawing/2014/main" id="{D9660AE8-843F-7843-B7D8-03F1EBCEDF64}"/>
              </a:ext>
            </a:extLst>
          </p:cNvPr>
          <p:cNvSpPr/>
          <p:nvPr/>
        </p:nvSpPr>
        <p:spPr>
          <a:xfrm>
            <a:off x="6357194" y="1532377"/>
            <a:ext cx="1780589" cy="1186004"/>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Video</a:t>
            </a:r>
          </a:p>
          <a:p>
            <a:pPr algn="ctr"/>
            <a:r>
              <a:rPr lang="en-US" sz="1400" dirty="0"/>
              <a:t>Analyzer</a:t>
            </a:r>
          </a:p>
        </p:txBody>
      </p:sp>
      <p:sp>
        <p:nvSpPr>
          <p:cNvPr id="30" name="Diamond 29">
            <a:extLst>
              <a:ext uri="{FF2B5EF4-FFF2-40B4-BE49-F238E27FC236}">
                <a16:creationId xmlns:a16="http://schemas.microsoft.com/office/drawing/2014/main" id="{A5747B9B-A1CC-DB45-B07F-BC219AA9F55F}"/>
              </a:ext>
            </a:extLst>
          </p:cNvPr>
          <p:cNvSpPr/>
          <p:nvPr/>
        </p:nvSpPr>
        <p:spPr>
          <a:xfrm>
            <a:off x="6231801" y="3329410"/>
            <a:ext cx="2023454" cy="1186004"/>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ID </a:t>
            </a:r>
          </a:p>
          <a:p>
            <a:pPr algn="ctr"/>
            <a:r>
              <a:rPr lang="en-US" sz="1400" dirty="0"/>
              <a:t>Recognizer</a:t>
            </a:r>
            <a:endParaRPr lang="en-US" sz="1200" dirty="0"/>
          </a:p>
        </p:txBody>
      </p:sp>
      <p:sp>
        <p:nvSpPr>
          <p:cNvPr id="31" name="Diamond 30">
            <a:extLst>
              <a:ext uri="{FF2B5EF4-FFF2-40B4-BE49-F238E27FC236}">
                <a16:creationId xmlns:a16="http://schemas.microsoft.com/office/drawing/2014/main" id="{A0F878C0-1848-3947-9689-46F8758F81C8}"/>
              </a:ext>
            </a:extLst>
          </p:cNvPr>
          <p:cNvSpPr/>
          <p:nvPr/>
        </p:nvSpPr>
        <p:spPr>
          <a:xfrm>
            <a:off x="6231800" y="5027689"/>
            <a:ext cx="2023454" cy="1186004"/>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Custom</a:t>
            </a:r>
          </a:p>
          <a:p>
            <a:pPr algn="ctr"/>
            <a:r>
              <a:rPr lang="en-US" sz="1200" dirty="0"/>
              <a:t>Form </a:t>
            </a:r>
          </a:p>
          <a:p>
            <a:pPr algn="ctr"/>
            <a:r>
              <a:rPr lang="en-US" sz="1400" dirty="0"/>
              <a:t>Recognizer</a:t>
            </a:r>
            <a:endParaRPr lang="en-US" sz="1200" dirty="0"/>
          </a:p>
        </p:txBody>
      </p:sp>
      <p:grpSp>
        <p:nvGrpSpPr>
          <p:cNvPr id="11" name="Group 10">
            <a:extLst>
              <a:ext uri="{FF2B5EF4-FFF2-40B4-BE49-F238E27FC236}">
                <a16:creationId xmlns:a16="http://schemas.microsoft.com/office/drawing/2014/main" id="{94A359E1-F8B7-9541-A2A1-57E5D68234BF}"/>
              </a:ext>
            </a:extLst>
          </p:cNvPr>
          <p:cNvGrpSpPr/>
          <p:nvPr/>
        </p:nvGrpSpPr>
        <p:grpSpPr>
          <a:xfrm>
            <a:off x="8772071" y="1242489"/>
            <a:ext cx="2572043" cy="1059355"/>
            <a:chOff x="8771320" y="1413912"/>
            <a:chExt cx="2572043" cy="1059355"/>
          </a:xfrm>
        </p:grpSpPr>
        <p:pic>
          <p:nvPicPr>
            <p:cNvPr id="2050" name="Picture 2" descr="Poker Face Icon – Free Download, PNG and Vector">
              <a:extLst>
                <a:ext uri="{FF2B5EF4-FFF2-40B4-BE49-F238E27FC236}">
                  <a16:creationId xmlns:a16="http://schemas.microsoft.com/office/drawing/2014/main" id="{DB15A026-E47F-404F-B2AE-FEBC9BA58AB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771320" y="1822654"/>
              <a:ext cx="645311" cy="645311"/>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2" descr="Poker Face Icon – Free Download, PNG and Vector">
              <a:extLst>
                <a:ext uri="{FF2B5EF4-FFF2-40B4-BE49-F238E27FC236}">
                  <a16:creationId xmlns:a16="http://schemas.microsoft.com/office/drawing/2014/main" id="{BD7684D6-DE42-B543-BD92-884C3DCCAEF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268611" y="1827956"/>
              <a:ext cx="645311" cy="645311"/>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2" descr="Poker Face Icon – Free Download, PNG and Vector">
              <a:extLst>
                <a:ext uri="{FF2B5EF4-FFF2-40B4-BE49-F238E27FC236}">
                  <a16:creationId xmlns:a16="http://schemas.microsoft.com/office/drawing/2014/main" id="{450354AD-9301-C240-8D2F-A91BA535491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735439" y="1827956"/>
              <a:ext cx="645311" cy="645311"/>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2" descr="Poker Face Icon – Free Download, PNG and Vector">
              <a:extLst>
                <a:ext uri="{FF2B5EF4-FFF2-40B4-BE49-F238E27FC236}">
                  <a16:creationId xmlns:a16="http://schemas.microsoft.com/office/drawing/2014/main" id="{83377665-3955-3C48-9A5D-7C5832C1CCA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231295" y="1827955"/>
              <a:ext cx="645311" cy="645311"/>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2" descr="Poker Face Icon – Free Download, PNG and Vector">
              <a:extLst>
                <a:ext uri="{FF2B5EF4-FFF2-40B4-BE49-F238E27FC236}">
                  <a16:creationId xmlns:a16="http://schemas.microsoft.com/office/drawing/2014/main" id="{7433E3E5-6435-4441-99B9-5C44D1DC4B8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698052" y="1827954"/>
              <a:ext cx="645311" cy="645311"/>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31">
              <a:extLst>
                <a:ext uri="{FF2B5EF4-FFF2-40B4-BE49-F238E27FC236}">
                  <a16:creationId xmlns:a16="http://schemas.microsoft.com/office/drawing/2014/main" id="{53D0F3A1-5935-0F4B-A73F-03E92FAE39DA}"/>
                </a:ext>
              </a:extLst>
            </p:cNvPr>
            <p:cNvSpPr txBox="1"/>
            <p:nvPr/>
          </p:nvSpPr>
          <p:spPr>
            <a:xfrm>
              <a:off x="8775012" y="1413912"/>
              <a:ext cx="2155334" cy="369332"/>
            </a:xfrm>
            <a:prstGeom prst="rect">
              <a:avLst/>
            </a:prstGeom>
            <a:noFill/>
          </p:spPr>
          <p:txBody>
            <a:bodyPr wrap="none" rtlCol="0">
              <a:spAutoFit/>
            </a:bodyPr>
            <a:lstStyle/>
            <a:p>
              <a:r>
                <a:rPr lang="en-US" dirty="0"/>
                <a:t>Emotion | Sentiment</a:t>
              </a:r>
            </a:p>
          </p:txBody>
        </p:sp>
      </p:grpSp>
      <p:grpSp>
        <p:nvGrpSpPr>
          <p:cNvPr id="12" name="Group 11">
            <a:extLst>
              <a:ext uri="{FF2B5EF4-FFF2-40B4-BE49-F238E27FC236}">
                <a16:creationId xmlns:a16="http://schemas.microsoft.com/office/drawing/2014/main" id="{36B25948-B424-2245-B0E0-3CF5249F139B}"/>
              </a:ext>
            </a:extLst>
          </p:cNvPr>
          <p:cNvGrpSpPr/>
          <p:nvPr/>
        </p:nvGrpSpPr>
        <p:grpSpPr>
          <a:xfrm>
            <a:off x="9081484" y="3519905"/>
            <a:ext cx="1345240" cy="895286"/>
            <a:chOff x="9180059" y="3405108"/>
            <a:chExt cx="1345240" cy="895286"/>
          </a:xfrm>
        </p:grpSpPr>
        <p:pic>
          <p:nvPicPr>
            <p:cNvPr id="37" name="Picture 2" descr="Poker Face Icon – Free Download, PNG and Vector">
              <a:extLst>
                <a:ext uri="{FF2B5EF4-FFF2-40B4-BE49-F238E27FC236}">
                  <a16:creationId xmlns:a16="http://schemas.microsoft.com/office/drawing/2014/main" id="{09441BAB-005E-034D-8970-8816C2B0B11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80059" y="3405108"/>
              <a:ext cx="645311" cy="645311"/>
            </a:xfrm>
            <a:prstGeom prst="rect">
              <a:avLst/>
            </a:prstGeom>
            <a:noFill/>
            <a:extLst>
              <a:ext uri="{909E8E84-426E-40DD-AFC4-6F175D3DCCD1}">
                <a14:hiddenFill xmlns:a14="http://schemas.microsoft.com/office/drawing/2010/main">
                  <a:solidFill>
                    <a:srgbClr val="FFFFFF"/>
                  </a:solidFill>
                </a14:hiddenFill>
              </a:ext>
            </a:extLst>
          </p:spPr>
        </p:pic>
        <p:sp>
          <p:nvSpPr>
            <p:cNvPr id="39" name="TextBox 38">
              <a:extLst>
                <a:ext uri="{FF2B5EF4-FFF2-40B4-BE49-F238E27FC236}">
                  <a16:creationId xmlns:a16="http://schemas.microsoft.com/office/drawing/2014/main" id="{D7FA99E0-8310-3444-8812-6E0D737881E4}"/>
                </a:ext>
              </a:extLst>
            </p:cNvPr>
            <p:cNvSpPr txBox="1"/>
            <p:nvPr/>
          </p:nvSpPr>
          <p:spPr>
            <a:xfrm>
              <a:off x="9180059" y="3931062"/>
              <a:ext cx="1345240" cy="369332"/>
            </a:xfrm>
            <a:prstGeom prst="rect">
              <a:avLst/>
            </a:prstGeom>
            <a:noFill/>
          </p:spPr>
          <p:txBody>
            <a:bodyPr wrap="none" rtlCol="0">
              <a:spAutoFit/>
            </a:bodyPr>
            <a:lstStyle/>
            <a:p>
              <a:r>
                <a:rPr lang="en-US" dirty="0"/>
                <a:t>Name | </a:t>
              </a:r>
              <a:r>
                <a:rPr lang="en-US" dirty="0" err="1"/>
                <a:t>DoB</a:t>
              </a:r>
              <a:endParaRPr lang="en-US" dirty="0"/>
            </a:p>
          </p:txBody>
        </p:sp>
      </p:grpSp>
      <p:sp>
        <p:nvSpPr>
          <p:cNvPr id="40" name="TextBox 39">
            <a:extLst>
              <a:ext uri="{FF2B5EF4-FFF2-40B4-BE49-F238E27FC236}">
                <a16:creationId xmlns:a16="http://schemas.microsoft.com/office/drawing/2014/main" id="{1BA8DE11-C3E0-3F49-86D6-1180750B86C0}"/>
              </a:ext>
            </a:extLst>
          </p:cNvPr>
          <p:cNvSpPr txBox="1"/>
          <p:nvPr/>
        </p:nvSpPr>
        <p:spPr>
          <a:xfrm>
            <a:off x="9113925" y="5297525"/>
            <a:ext cx="1888337" cy="646331"/>
          </a:xfrm>
          <a:prstGeom prst="rect">
            <a:avLst/>
          </a:prstGeom>
          <a:noFill/>
        </p:spPr>
        <p:txBody>
          <a:bodyPr wrap="none" rtlCol="0">
            <a:spAutoFit/>
          </a:bodyPr>
          <a:lstStyle/>
          <a:p>
            <a:r>
              <a:rPr lang="en-US" dirty="0"/>
              <a:t>Personal Info</a:t>
            </a:r>
          </a:p>
          <a:p>
            <a:r>
              <a:rPr lang="en-US" dirty="0"/>
              <a:t>Flight Specific Info</a:t>
            </a:r>
          </a:p>
        </p:txBody>
      </p:sp>
      <p:sp>
        <p:nvSpPr>
          <p:cNvPr id="38" name="Right Arrow 37">
            <a:extLst>
              <a:ext uri="{FF2B5EF4-FFF2-40B4-BE49-F238E27FC236}">
                <a16:creationId xmlns:a16="http://schemas.microsoft.com/office/drawing/2014/main" id="{E83C8FF2-71C3-D64B-A8F2-769D6FB2AA16}"/>
              </a:ext>
            </a:extLst>
          </p:cNvPr>
          <p:cNvSpPr/>
          <p:nvPr/>
        </p:nvSpPr>
        <p:spPr>
          <a:xfrm>
            <a:off x="5774527" y="1935555"/>
            <a:ext cx="457273" cy="397600"/>
          </a:xfrm>
          <a:prstGeom prst="rightArrow">
            <a:avLst/>
          </a:prstGeom>
          <a:solidFill>
            <a:schemeClr val="bg1">
              <a:lumMod val="8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ight Arrow 41">
            <a:extLst>
              <a:ext uri="{FF2B5EF4-FFF2-40B4-BE49-F238E27FC236}">
                <a16:creationId xmlns:a16="http://schemas.microsoft.com/office/drawing/2014/main" id="{3DA28348-B0B0-A244-B2E8-97D84124DA41}"/>
              </a:ext>
            </a:extLst>
          </p:cNvPr>
          <p:cNvSpPr/>
          <p:nvPr/>
        </p:nvSpPr>
        <p:spPr>
          <a:xfrm>
            <a:off x="5778085" y="3727764"/>
            <a:ext cx="457273" cy="397600"/>
          </a:xfrm>
          <a:prstGeom prst="rightArrow">
            <a:avLst/>
          </a:prstGeom>
          <a:solidFill>
            <a:schemeClr val="bg1">
              <a:lumMod val="8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ight Arrow 42">
            <a:extLst>
              <a:ext uri="{FF2B5EF4-FFF2-40B4-BE49-F238E27FC236}">
                <a16:creationId xmlns:a16="http://schemas.microsoft.com/office/drawing/2014/main" id="{EBCAC1AF-80E6-3A43-AF77-D521C515D1F1}"/>
              </a:ext>
            </a:extLst>
          </p:cNvPr>
          <p:cNvSpPr/>
          <p:nvPr/>
        </p:nvSpPr>
        <p:spPr>
          <a:xfrm>
            <a:off x="5809285" y="5430189"/>
            <a:ext cx="457273" cy="397600"/>
          </a:xfrm>
          <a:prstGeom prst="rightArrow">
            <a:avLst/>
          </a:prstGeom>
          <a:solidFill>
            <a:schemeClr val="bg1">
              <a:lumMod val="8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ight Arrow 43">
            <a:extLst>
              <a:ext uri="{FF2B5EF4-FFF2-40B4-BE49-F238E27FC236}">
                <a16:creationId xmlns:a16="http://schemas.microsoft.com/office/drawing/2014/main" id="{13D26BA5-6709-4A46-9B9F-EE7ED30E23D0}"/>
              </a:ext>
            </a:extLst>
          </p:cNvPr>
          <p:cNvSpPr/>
          <p:nvPr/>
        </p:nvSpPr>
        <p:spPr>
          <a:xfrm>
            <a:off x="8171378" y="1926579"/>
            <a:ext cx="457273" cy="397600"/>
          </a:xfrm>
          <a:prstGeom prst="rightArrow">
            <a:avLst/>
          </a:prstGeom>
          <a:solidFill>
            <a:schemeClr val="bg1">
              <a:lumMod val="8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ight Arrow 44">
            <a:extLst>
              <a:ext uri="{FF2B5EF4-FFF2-40B4-BE49-F238E27FC236}">
                <a16:creationId xmlns:a16="http://schemas.microsoft.com/office/drawing/2014/main" id="{ABFC6851-7B07-D947-941D-101C0F7DF534}"/>
              </a:ext>
            </a:extLst>
          </p:cNvPr>
          <p:cNvSpPr/>
          <p:nvPr/>
        </p:nvSpPr>
        <p:spPr>
          <a:xfrm>
            <a:off x="8279679" y="3679033"/>
            <a:ext cx="457273" cy="397600"/>
          </a:xfrm>
          <a:prstGeom prst="rightArrow">
            <a:avLst/>
          </a:prstGeom>
          <a:solidFill>
            <a:schemeClr val="bg1">
              <a:lumMod val="8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ight Arrow 45">
            <a:extLst>
              <a:ext uri="{FF2B5EF4-FFF2-40B4-BE49-F238E27FC236}">
                <a16:creationId xmlns:a16="http://schemas.microsoft.com/office/drawing/2014/main" id="{7FAB9A92-D4F4-A74D-8A7A-0091F7D3FD03}"/>
              </a:ext>
            </a:extLst>
          </p:cNvPr>
          <p:cNvSpPr/>
          <p:nvPr/>
        </p:nvSpPr>
        <p:spPr>
          <a:xfrm>
            <a:off x="8314047" y="5440727"/>
            <a:ext cx="457273" cy="397600"/>
          </a:xfrm>
          <a:prstGeom prst="rightArrow">
            <a:avLst/>
          </a:prstGeom>
          <a:solidFill>
            <a:schemeClr val="bg1">
              <a:lumMod val="8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29033E15-A97F-5E42-8D3A-6808DBA074C0}"/>
              </a:ext>
            </a:extLst>
          </p:cNvPr>
          <p:cNvSpPr txBox="1"/>
          <p:nvPr/>
        </p:nvSpPr>
        <p:spPr>
          <a:xfrm>
            <a:off x="3480577" y="359938"/>
            <a:ext cx="5256375" cy="461665"/>
          </a:xfrm>
          <a:prstGeom prst="rect">
            <a:avLst/>
          </a:prstGeom>
          <a:noFill/>
        </p:spPr>
        <p:txBody>
          <a:bodyPr wrap="none" rtlCol="0">
            <a:spAutoFit/>
          </a:bodyPr>
          <a:lstStyle/>
          <a:p>
            <a:r>
              <a:rPr lang="en-US" sz="2400" dirty="0"/>
              <a:t>Automated Passenger Onboarding Kiosk </a:t>
            </a:r>
          </a:p>
        </p:txBody>
      </p:sp>
      <p:pic>
        <p:nvPicPr>
          <p:cNvPr id="47" name="Picture 46">
            <a:extLst>
              <a:ext uri="{FF2B5EF4-FFF2-40B4-BE49-F238E27FC236}">
                <a16:creationId xmlns:a16="http://schemas.microsoft.com/office/drawing/2014/main" id="{547062E2-DFA2-3D43-ABD0-78B22E8CBCE4}"/>
              </a:ext>
            </a:extLst>
          </p:cNvPr>
          <p:cNvPicPr>
            <a:picLocks noChangeAspect="1"/>
          </p:cNvPicPr>
          <p:nvPr/>
        </p:nvPicPr>
        <p:blipFill>
          <a:blip r:embed="rId7"/>
          <a:stretch>
            <a:fillRect/>
          </a:stretch>
        </p:blipFill>
        <p:spPr>
          <a:xfrm>
            <a:off x="4446798" y="1002270"/>
            <a:ext cx="1163561" cy="974056"/>
          </a:xfrm>
          <a:prstGeom prst="rect">
            <a:avLst/>
          </a:prstGeom>
        </p:spPr>
      </p:pic>
      <p:pic>
        <p:nvPicPr>
          <p:cNvPr id="48" name="Picture 2">
            <a:extLst>
              <a:ext uri="{FF2B5EF4-FFF2-40B4-BE49-F238E27FC236}">
                <a16:creationId xmlns:a16="http://schemas.microsoft.com/office/drawing/2014/main" id="{232A91AE-D039-6E41-9F40-E1F159E0709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074539" y="2794695"/>
            <a:ext cx="1734746" cy="950612"/>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4" descr="Boarding Pass Template">
            <a:extLst>
              <a:ext uri="{FF2B5EF4-FFF2-40B4-BE49-F238E27FC236}">
                <a16:creationId xmlns:a16="http://schemas.microsoft.com/office/drawing/2014/main" id="{159908DA-C3E2-2743-A5FF-D3812D63B01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894168" y="4343399"/>
            <a:ext cx="2268820" cy="998517"/>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a:extLst>
              <a:ext uri="{FF2B5EF4-FFF2-40B4-BE49-F238E27FC236}">
                <a16:creationId xmlns:a16="http://schemas.microsoft.com/office/drawing/2014/main" id="{59CB5346-7107-144B-9135-43972871E2C9}"/>
              </a:ext>
            </a:extLst>
          </p:cNvPr>
          <p:cNvGrpSpPr/>
          <p:nvPr/>
        </p:nvGrpSpPr>
        <p:grpSpPr>
          <a:xfrm>
            <a:off x="597529" y="3012540"/>
            <a:ext cx="2761306" cy="2489703"/>
            <a:chOff x="597529" y="3012540"/>
            <a:chExt cx="2761306" cy="2489703"/>
          </a:xfrm>
        </p:grpSpPr>
        <p:grpSp>
          <p:nvGrpSpPr>
            <p:cNvPr id="7" name="Group 6">
              <a:extLst>
                <a:ext uri="{FF2B5EF4-FFF2-40B4-BE49-F238E27FC236}">
                  <a16:creationId xmlns:a16="http://schemas.microsoft.com/office/drawing/2014/main" id="{CABABDCC-48C4-0144-9A5E-4C8084389493}"/>
                </a:ext>
              </a:extLst>
            </p:cNvPr>
            <p:cNvGrpSpPr/>
            <p:nvPr/>
          </p:nvGrpSpPr>
          <p:grpSpPr>
            <a:xfrm>
              <a:off x="597529" y="3012540"/>
              <a:ext cx="2761306" cy="2489703"/>
              <a:chOff x="2299580" y="2372008"/>
              <a:chExt cx="3874883" cy="2489703"/>
            </a:xfrm>
          </p:grpSpPr>
          <p:sp>
            <p:nvSpPr>
              <p:cNvPr id="2" name="Round Same Side Corner Rectangle 1">
                <a:extLst>
                  <a:ext uri="{FF2B5EF4-FFF2-40B4-BE49-F238E27FC236}">
                    <a16:creationId xmlns:a16="http://schemas.microsoft.com/office/drawing/2014/main" id="{2CCDFCB0-D67F-ED4E-8765-62CCD917DC74}"/>
                  </a:ext>
                </a:extLst>
              </p:cNvPr>
              <p:cNvSpPr/>
              <p:nvPr/>
            </p:nvSpPr>
            <p:spPr>
              <a:xfrm>
                <a:off x="2299580" y="2372008"/>
                <a:ext cx="3874883" cy="2489703"/>
              </a:xfrm>
              <a:prstGeom prst="round2Same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24831BC9-452A-B141-A89A-B6CED9A9D44F}"/>
                  </a:ext>
                </a:extLst>
              </p:cNvPr>
              <p:cNvSpPr/>
              <p:nvPr/>
            </p:nvSpPr>
            <p:spPr>
              <a:xfrm>
                <a:off x="3938255" y="2444435"/>
                <a:ext cx="711663" cy="488887"/>
              </a:xfrm>
              <a:prstGeom prst="ellipse">
                <a:avLst/>
              </a:prstGeom>
              <a:solidFill>
                <a:schemeClr val="accent1">
                  <a:lumMod val="75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98AF9D8B-391E-2E49-9C8B-DEA0891F340A}"/>
                  </a:ext>
                </a:extLst>
              </p:cNvPr>
              <p:cNvSpPr/>
              <p:nvPr/>
            </p:nvSpPr>
            <p:spPr>
              <a:xfrm>
                <a:off x="2399168" y="4390931"/>
                <a:ext cx="1788059" cy="371192"/>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Boarding Pass</a:t>
                </a:r>
              </a:p>
            </p:txBody>
          </p:sp>
          <p:sp>
            <p:nvSpPr>
              <p:cNvPr id="5" name="Rectangle 4">
                <a:extLst>
                  <a:ext uri="{FF2B5EF4-FFF2-40B4-BE49-F238E27FC236}">
                    <a16:creationId xmlns:a16="http://schemas.microsoft.com/office/drawing/2014/main" id="{ED59F941-4DBB-4A46-B4E2-4F12E9EBD463}"/>
                  </a:ext>
                </a:extLst>
              </p:cNvPr>
              <p:cNvSpPr/>
              <p:nvPr/>
            </p:nvSpPr>
            <p:spPr>
              <a:xfrm>
                <a:off x="4237021" y="4390931"/>
                <a:ext cx="1858979" cy="371192"/>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Digital ID</a:t>
                </a:r>
              </a:p>
            </p:txBody>
          </p:sp>
          <p:sp>
            <p:nvSpPr>
              <p:cNvPr id="6" name="Rectangle 5">
                <a:extLst>
                  <a:ext uri="{FF2B5EF4-FFF2-40B4-BE49-F238E27FC236}">
                    <a16:creationId xmlns:a16="http://schemas.microsoft.com/office/drawing/2014/main" id="{1338DAFB-BE88-074E-9132-412BAD81BA6F}"/>
                  </a:ext>
                </a:extLst>
              </p:cNvPr>
              <p:cNvSpPr/>
              <p:nvPr/>
            </p:nvSpPr>
            <p:spPr>
              <a:xfrm>
                <a:off x="2399168" y="3087232"/>
                <a:ext cx="3696832" cy="1231271"/>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5" name="Picture 14" descr="A picture containing electronics, projector&#10;&#10;Description automatically generated">
              <a:extLst>
                <a:ext uri="{FF2B5EF4-FFF2-40B4-BE49-F238E27FC236}">
                  <a16:creationId xmlns:a16="http://schemas.microsoft.com/office/drawing/2014/main" id="{1D636D44-3A48-9745-805B-32B1471FF426}"/>
                </a:ext>
              </a:extLst>
            </p:cNvPr>
            <p:cNvPicPr>
              <a:picLocks noChangeAspect="1"/>
            </p:cNvPicPr>
            <p:nvPr/>
          </p:nvPicPr>
          <p:blipFill>
            <a:blip r:embed="rId10"/>
            <a:stretch>
              <a:fillRect/>
            </a:stretch>
          </p:blipFill>
          <p:spPr>
            <a:xfrm>
              <a:off x="1713208" y="3059507"/>
              <a:ext cx="586856" cy="622067"/>
            </a:xfrm>
            <a:prstGeom prst="rect">
              <a:avLst/>
            </a:prstGeom>
            <a:solidFill>
              <a:schemeClr val="accent1"/>
            </a:solidFill>
          </p:spPr>
        </p:pic>
      </p:grpSp>
      <p:cxnSp>
        <p:nvCxnSpPr>
          <p:cNvPr id="17" name="Elbow Connector 16">
            <a:extLst>
              <a:ext uri="{FF2B5EF4-FFF2-40B4-BE49-F238E27FC236}">
                <a16:creationId xmlns:a16="http://schemas.microsoft.com/office/drawing/2014/main" id="{EB3B6428-E6E3-E647-8844-8FA69CE70AB9}"/>
              </a:ext>
            </a:extLst>
          </p:cNvPr>
          <p:cNvCxnSpPr>
            <a:stCxn id="29" idx="2"/>
          </p:cNvCxnSpPr>
          <p:nvPr/>
        </p:nvCxnSpPr>
        <p:spPr>
          <a:xfrm rot="16200000" flipH="1">
            <a:off x="8126664" y="1839206"/>
            <a:ext cx="201038" cy="1959388"/>
          </a:xfrm>
          <a:prstGeom prst="bentConnector2">
            <a:avLst/>
          </a:prstGeom>
          <a:ln w="38100">
            <a:tailEnd type="triangle"/>
          </a:ln>
        </p:spPr>
        <p:style>
          <a:lnRef idx="1">
            <a:schemeClr val="dk1"/>
          </a:lnRef>
          <a:fillRef idx="0">
            <a:schemeClr val="dk1"/>
          </a:fillRef>
          <a:effectRef idx="0">
            <a:schemeClr val="dk1"/>
          </a:effectRef>
          <a:fontRef idx="minor">
            <a:schemeClr val="tx1"/>
          </a:fontRef>
        </p:style>
      </p:cxnSp>
      <p:cxnSp>
        <p:nvCxnSpPr>
          <p:cNvPr id="20" name="Elbow Connector 19">
            <a:extLst>
              <a:ext uri="{FF2B5EF4-FFF2-40B4-BE49-F238E27FC236}">
                <a16:creationId xmlns:a16="http://schemas.microsoft.com/office/drawing/2014/main" id="{ADCCB1FE-3BF3-F643-8B34-0BD0DF134154}"/>
              </a:ext>
            </a:extLst>
          </p:cNvPr>
          <p:cNvCxnSpPr>
            <a:cxnSpLocks/>
            <a:stCxn id="30" idx="0"/>
          </p:cNvCxnSpPr>
          <p:nvPr/>
        </p:nvCxnSpPr>
        <p:spPr>
          <a:xfrm rot="5400000" flipH="1" flipV="1">
            <a:off x="8104977" y="2227511"/>
            <a:ext cx="240451" cy="1963349"/>
          </a:xfrm>
          <a:prstGeom prst="bentConnector2">
            <a:avLst/>
          </a:prstGeom>
          <a:ln w="38100">
            <a:tailEnd type="triangle"/>
          </a:ln>
        </p:spPr>
        <p:style>
          <a:lnRef idx="1">
            <a:schemeClr val="dk1"/>
          </a:lnRef>
          <a:fillRef idx="0">
            <a:schemeClr val="dk1"/>
          </a:fillRef>
          <a:effectRef idx="0">
            <a:schemeClr val="dk1"/>
          </a:effectRef>
          <a:fontRef idx="minor">
            <a:schemeClr val="tx1"/>
          </a:fontRef>
        </p:style>
      </p:cxnSp>
      <p:sp>
        <p:nvSpPr>
          <p:cNvPr id="23" name="Right Arrow 22">
            <a:extLst>
              <a:ext uri="{FF2B5EF4-FFF2-40B4-BE49-F238E27FC236}">
                <a16:creationId xmlns:a16="http://schemas.microsoft.com/office/drawing/2014/main" id="{92DE10EA-2C83-F540-A14F-7726927AD40E}"/>
              </a:ext>
            </a:extLst>
          </p:cNvPr>
          <p:cNvSpPr/>
          <p:nvPr/>
        </p:nvSpPr>
        <p:spPr>
          <a:xfrm>
            <a:off x="8314047" y="2794695"/>
            <a:ext cx="767437" cy="414490"/>
          </a:xfrm>
          <a:prstGeom prst="rightArrow">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0" name="Group 49">
            <a:extLst>
              <a:ext uri="{FF2B5EF4-FFF2-40B4-BE49-F238E27FC236}">
                <a16:creationId xmlns:a16="http://schemas.microsoft.com/office/drawing/2014/main" id="{350EC018-77E6-F146-B9FC-50C8168B2065}"/>
              </a:ext>
            </a:extLst>
          </p:cNvPr>
          <p:cNvGrpSpPr/>
          <p:nvPr/>
        </p:nvGrpSpPr>
        <p:grpSpPr>
          <a:xfrm>
            <a:off x="9417382" y="2529372"/>
            <a:ext cx="910314" cy="895286"/>
            <a:chOff x="9180059" y="3405108"/>
            <a:chExt cx="910314" cy="895286"/>
          </a:xfrm>
        </p:grpSpPr>
        <p:pic>
          <p:nvPicPr>
            <p:cNvPr id="51" name="Picture 2" descr="Poker Face Icon – Free Download, PNG and Vector">
              <a:extLst>
                <a:ext uri="{FF2B5EF4-FFF2-40B4-BE49-F238E27FC236}">
                  <a16:creationId xmlns:a16="http://schemas.microsoft.com/office/drawing/2014/main" id="{C4673510-6AB9-7640-B25A-27606701AF5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80059" y="3405108"/>
              <a:ext cx="645311" cy="645311"/>
            </a:xfrm>
            <a:prstGeom prst="rect">
              <a:avLst/>
            </a:prstGeom>
            <a:noFill/>
            <a:extLst>
              <a:ext uri="{909E8E84-426E-40DD-AFC4-6F175D3DCCD1}">
                <a14:hiddenFill xmlns:a14="http://schemas.microsoft.com/office/drawing/2010/main">
                  <a:solidFill>
                    <a:srgbClr val="FFFFFF"/>
                  </a:solidFill>
                </a14:hiddenFill>
              </a:ext>
            </a:extLst>
          </p:spPr>
        </p:pic>
        <p:sp>
          <p:nvSpPr>
            <p:cNvPr id="52" name="TextBox 51">
              <a:extLst>
                <a:ext uri="{FF2B5EF4-FFF2-40B4-BE49-F238E27FC236}">
                  <a16:creationId xmlns:a16="http://schemas.microsoft.com/office/drawing/2014/main" id="{830A3CED-1F4D-2841-94B9-AAA7DE864116}"/>
                </a:ext>
              </a:extLst>
            </p:cNvPr>
            <p:cNvSpPr txBox="1"/>
            <p:nvPr/>
          </p:nvSpPr>
          <p:spPr>
            <a:xfrm>
              <a:off x="9180059" y="3931062"/>
              <a:ext cx="910314" cy="369332"/>
            </a:xfrm>
            <a:prstGeom prst="rect">
              <a:avLst/>
            </a:prstGeom>
            <a:noFill/>
          </p:spPr>
          <p:txBody>
            <a:bodyPr wrap="none" rtlCol="0">
              <a:spAutoFit/>
            </a:bodyPr>
            <a:lstStyle/>
            <a:p>
              <a:r>
                <a:rPr lang="en-US" dirty="0"/>
                <a:t>Identity</a:t>
              </a:r>
            </a:p>
          </p:txBody>
        </p:sp>
      </p:grpSp>
      <p:pic>
        <p:nvPicPr>
          <p:cNvPr id="18" name="Audio 17">
            <a:hlinkClick r:id="" action="ppaction://media"/>
            <a:extLst>
              <a:ext uri="{FF2B5EF4-FFF2-40B4-BE49-F238E27FC236}">
                <a16:creationId xmlns:a16="http://schemas.microsoft.com/office/drawing/2014/main" id="{EF12AD65-249A-3449-B75F-0CC6A269955C}"/>
              </a:ext>
            </a:extLst>
          </p:cNvPr>
          <p:cNvPicPr>
            <a:picLocks noChangeAspect="1"/>
          </p:cNvPicPr>
          <p:nvPr>
            <a:audioFile r:link="rId3"/>
            <p:extLst>
              <p:ext uri="{DAA4B4D4-6D71-4841-9C94-3DE7FCFB9230}">
                <p14:media xmlns:p14="http://schemas.microsoft.com/office/powerpoint/2010/main" r:embed="rId2"/>
              </p:ext>
            </p:extLst>
          </p:nvPr>
        </p:nvPicPr>
        <p:blipFill>
          <a:blip r:embed="rId11"/>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1268887329"/>
      </p:ext>
    </p:extLst>
  </p:cSld>
  <p:clrMapOvr>
    <a:masterClrMapping/>
  </p:clrMapOvr>
  <mc:AlternateContent xmlns:mc="http://schemas.openxmlformats.org/markup-compatibility/2006">
    <mc:Choice xmlns:p14="http://schemas.microsoft.com/office/powerpoint/2010/main" Requires="p14">
      <p:transition spd="slow" p14:dur="2000" advTm="126976"/>
    </mc:Choice>
    <mc:Fallback>
      <p:transition spd="slow" advTm="1269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8"/>
                                        </p:tgtEl>
                                      </p:cBhvr>
                                    </p:cmd>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blinds(horizontal)">
                                      <p:cBhvr>
                                        <p:cTn id="11" dur="2000"/>
                                        <p:tgtEl>
                                          <p:spTgt spid="9"/>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8" fill="hold" nodeType="clickEffect">
                                  <p:stCondLst>
                                    <p:cond delay="0"/>
                                  </p:stCondLst>
                                  <p:childTnLst>
                                    <p:set>
                                      <p:cBhvr>
                                        <p:cTn id="15" dur="1" fill="hold">
                                          <p:stCondLst>
                                            <p:cond delay="0"/>
                                          </p:stCondLst>
                                        </p:cTn>
                                        <p:tgtEl>
                                          <p:spTgt spid="10"/>
                                        </p:tgtEl>
                                        <p:attrNameLst>
                                          <p:attrName>style.visibility</p:attrName>
                                        </p:attrNameLst>
                                      </p:cBhvr>
                                      <p:to>
                                        <p:strVal val="visible"/>
                                      </p:to>
                                    </p:set>
                                    <p:anim calcmode="lin" valueType="num">
                                      <p:cBhvr additive="base">
                                        <p:cTn id="16" dur="500" fill="hold"/>
                                        <p:tgtEl>
                                          <p:spTgt spid="10"/>
                                        </p:tgtEl>
                                        <p:attrNameLst>
                                          <p:attrName>ppt_x</p:attrName>
                                        </p:attrNameLst>
                                      </p:cBhvr>
                                      <p:tavLst>
                                        <p:tav tm="0">
                                          <p:val>
                                            <p:strVal val="0-#ppt_w/2"/>
                                          </p:val>
                                        </p:tav>
                                        <p:tav tm="100000">
                                          <p:val>
                                            <p:strVal val="#ppt_x"/>
                                          </p:val>
                                        </p:tav>
                                      </p:tavLst>
                                    </p:anim>
                                    <p:anim calcmode="lin" valueType="num">
                                      <p:cBhvr additive="base">
                                        <p:cTn id="17" dur="500" fill="hold"/>
                                        <p:tgtEl>
                                          <p:spTgt spid="10"/>
                                        </p:tgtEl>
                                        <p:attrNameLst>
                                          <p:attrName>ppt_y</p:attrName>
                                        </p:attrNameLst>
                                      </p:cBhvr>
                                      <p:tavLst>
                                        <p:tav tm="0">
                                          <p:val>
                                            <p:strVal val="#ppt_y"/>
                                          </p:val>
                                        </p:tav>
                                        <p:tav tm="100000">
                                          <p:val>
                                            <p:strVal val="#ppt_y"/>
                                          </p:val>
                                        </p:tav>
                                      </p:tavLst>
                                    </p:anim>
                                  </p:childTnLst>
                                </p:cTn>
                              </p:par>
                              <p:par>
                                <p:cTn id="18" presetID="2" presetClass="entr" presetSubtype="8" fill="hold" grpId="0" nodeType="withEffect">
                                  <p:stCondLst>
                                    <p:cond delay="0"/>
                                  </p:stCondLst>
                                  <p:childTnLst>
                                    <p:set>
                                      <p:cBhvr>
                                        <p:cTn id="19" dur="1" fill="hold">
                                          <p:stCondLst>
                                            <p:cond delay="0"/>
                                          </p:stCondLst>
                                        </p:cTn>
                                        <p:tgtEl>
                                          <p:spTgt spid="8"/>
                                        </p:tgtEl>
                                        <p:attrNameLst>
                                          <p:attrName>style.visibility</p:attrName>
                                        </p:attrNameLst>
                                      </p:cBhvr>
                                      <p:to>
                                        <p:strVal val="visible"/>
                                      </p:to>
                                    </p:set>
                                    <p:anim calcmode="lin" valueType="num">
                                      <p:cBhvr additive="base">
                                        <p:cTn id="20" dur="500" fill="hold"/>
                                        <p:tgtEl>
                                          <p:spTgt spid="8"/>
                                        </p:tgtEl>
                                        <p:attrNameLst>
                                          <p:attrName>ppt_x</p:attrName>
                                        </p:attrNameLst>
                                      </p:cBhvr>
                                      <p:tavLst>
                                        <p:tav tm="0">
                                          <p:val>
                                            <p:strVal val="0-#ppt_w/2"/>
                                          </p:val>
                                        </p:tav>
                                        <p:tav tm="100000">
                                          <p:val>
                                            <p:strVal val="#ppt_x"/>
                                          </p:val>
                                        </p:tav>
                                      </p:tavLst>
                                    </p:anim>
                                    <p:anim calcmode="lin" valueType="num">
                                      <p:cBhvr additive="base">
                                        <p:cTn id="21" dur="500" fill="hold"/>
                                        <p:tgtEl>
                                          <p:spTgt spid="8"/>
                                        </p:tgtEl>
                                        <p:attrNameLst>
                                          <p:attrName>ppt_y</p:attrName>
                                        </p:attrNameLst>
                                      </p:cBhvr>
                                      <p:tavLst>
                                        <p:tav tm="0">
                                          <p:val>
                                            <p:strVal val="#ppt_y"/>
                                          </p:val>
                                        </p:tav>
                                        <p:tav tm="100000">
                                          <p:val>
                                            <p:strVal val="#ppt_y"/>
                                          </p:val>
                                        </p:tav>
                                      </p:tavLst>
                                    </p:anim>
                                  </p:childTnLst>
                                </p:cTn>
                              </p:par>
                              <p:par>
                                <p:cTn id="22" presetID="2" presetClass="entr" presetSubtype="8" fill="hold" nodeType="withEffect">
                                  <p:stCondLst>
                                    <p:cond delay="0"/>
                                  </p:stCondLst>
                                  <p:childTnLst>
                                    <p:set>
                                      <p:cBhvr>
                                        <p:cTn id="23" dur="1" fill="hold">
                                          <p:stCondLst>
                                            <p:cond delay="0"/>
                                          </p:stCondLst>
                                        </p:cTn>
                                        <p:tgtEl>
                                          <p:spTgt spid="47"/>
                                        </p:tgtEl>
                                        <p:attrNameLst>
                                          <p:attrName>style.visibility</p:attrName>
                                        </p:attrNameLst>
                                      </p:cBhvr>
                                      <p:to>
                                        <p:strVal val="visible"/>
                                      </p:to>
                                    </p:set>
                                    <p:anim calcmode="lin" valueType="num">
                                      <p:cBhvr additive="base">
                                        <p:cTn id="24" dur="500" fill="hold"/>
                                        <p:tgtEl>
                                          <p:spTgt spid="47"/>
                                        </p:tgtEl>
                                        <p:attrNameLst>
                                          <p:attrName>ppt_x</p:attrName>
                                        </p:attrNameLst>
                                      </p:cBhvr>
                                      <p:tavLst>
                                        <p:tav tm="0">
                                          <p:val>
                                            <p:strVal val="0-#ppt_w/2"/>
                                          </p:val>
                                        </p:tav>
                                        <p:tav tm="100000">
                                          <p:val>
                                            <p:strVal val="#ppt_x"/>
                                          </p:val>
                                        </p:tav>
                                      </p:tavLst>
                                    </p:anim>
                                    <p:anim calcmode="lin" valueType="num">
                                      <p:cBhvr additive="base">
                                        <p:cTn id="25" dur="500" fill="hold"/>
                                        <p:tgtEl>
                                          <p:spTgt spid="47"/>
                                        </p:tgtEl>
                                        <p:attrNameLst>
                                          <p:attrName>ppt_y</p:attrName>
                                        </p:attrNameLst>
                                      </p:cBhvr>
                                      <p:tavLst>
                                        <p:tav tm="0">
                                          <p:val>
                                            <p:strVal val="#ppt_y"/>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8" fill="hold" nodeType="clickEffect">
                                  <p:stCondLst>
                                    <p:cond delay="0"/>
                                  </p:stCondLst>
                                  <p:childTnLst>
                                    <p:set>
                                      <p:cBhvr>
                                        <p:cTn id="29" dur="1" fill="hold">
                                          <p:stCondLst>
                                            <p:cond delay="0"/>
                                          </p:stCondLst>
                                        </p:cTn>
                                        <p:tgtEl>
                                          <p:spTgt spid="19"/>
                                        </p:tgtEl>
                                        <p:attrNameLst>
                                          <p:attrName>style.visibility</p:attrName>
                                        </p:attrNameLst>
                                      </p:cBhvr>
                                      <p:to>
                                        <p:strVal val="visible"/>
                                      </p:to>
                                    </p:set>
                                    <p:anim calcmode="lin" valueType="num">
                                      <p:cBhvr additive="base">
                                        <p:cTn id="30" dur="500" fill="hold"/>
                                        <p:tgtEl>
                                          <p:spTgt spid="19"/>
                                        </p:tgtEl>
                                        <p:attrNameLst>
                                          <p:attrName>ppt_x</p:attrName>
                                        </p:attrNameLst>
                                      </p:cBhvr>
                                      <p:tavLst>
                                        <p:tav tm="0">
                                          <p:val>
                                            <p:strVal val="0-#ppt_w/2"/>
                                          </p:val>
                                        </p:tav>
                                        <p:tav tm="100000">
                                          <p:val>
                                            <p:strVal val="#ppt_x"/>
                                          </p:val>
                                        </p:tav>
                                      </p:tavLst>
                                    </p:anim>
                                    <p:anim calcmode="lin" valueType="num">
                                      <p:cBhvr additive="base">
                                        <p:cTn id="31" dur="500" fill="hold"/>
                                        <p:tgtEl>
                                          <p:spTgt spid="19"/>
                                        </p:tgtEl>
                                        <p:attrNameLst>
                                          <p:attrName>ppt_y</p:attrName>
                                        </p:attrNameLst>
                                      </p:cBhvr>
                                      <p:tavLst>
                                        <p:tav tm="0">
                                          <p:val>
                                            <p:strVal val="#ppt_y"/>
                                          </p:val>
                                        </p:tav>
                                        <p:tav tm="100000">
                                          <p:val>
                                            <p:strVal val="#ppt_y"/>
                                          </p:val>
                                        </p:tav>
                                      </p:tavLst>
                                    </p:anim>
                                  </p:childTnLst>
                                </p:cTn>
                              </p:par>
                              <p:par>
                                <p:cTn id="32" presetID="2" presetClass="entr" presetSubtype="8" fill="hold" grpId="0" nodeType="withEffect">
                                  <p:stCondLst>
                                    <p:cond delay="0"/>
                                  </p:stCondLst>
                                  <p:childTnLst>
                                    <p:set>
                                      <p:cBhvr>
                                        <p:cTn id="33" dur="1" fill="hold">
                                          <p:stCondLst>
                                            <p:cond delay="0"/>
                                          </p:stCondLst>
                                        </p:cTn>
                                        <p:tgtEl>
                                          <p:spTgt spid="13"/>
                                        </p:tgtEl>
                                        <p:attrNameLst>
                                          <p:attrName>style.visibility</p:attrName>
                                        </p:attrNameLst>
                                      </p:cBhvr>
                                      <p:to>
                                        <p:strVal val="visible"/>
                                      </p:to>
                                    </p:set>
                                    <p:anim calcmode="lin" valueType="num">
                                      <p:cBhvr additive="base">
                                        <p:cTn id="34" dur="500" fill="hold"/>
                                        <p:tgtEl>
                                          <p:spTgt spid="13"/>
                                        </p:tgtEl>
                                        <p:attrNameLst>
                                          <p:attrName>ppt_x</p:attrName>
                                        </p:attrNameLst>
                                      </p:cBhvr>
                                      <p:tavLst>
                                        <p:tav tm="0">
                                          <p:val>
                                            <p:strVal val="0-#ppt_w/2"/>
                                          </p:val>
                                        </p:tav>
                                        <p:tav tm="100000">
                                          <p:val>
                                            <p:strVal val="#ppt_x"/>
                                          </p:val>
                                        </p:tav>
                                      </p:tavLst>
                                    </p:anim>
                                    <p:anim calcmode="lin" valueType="num">
                                      <p:cBhvr additive="base">
                                        <p:cTn id="35" dur="500" fill="hold"/>
                                        <p:tgtEl>
                                          <p:spTgt spid="13"/>
                                        </p:tgtEl>
                                        <p:attrNameLst>
                                          <p:attrName>ppt_y</p:attrName>
                                        </p:attrNameLst>
                                      </p:cBhvr>
                                      <p:tavLst>
                                        <p:tav tm="0">
                                          <p:val>
                                            <p:strVal val="#ppt_y"/>
                                          </p:val>
                                        </p:tav>
                                        <p:tav tm="100000">
                                          <p:val>
                                            <p:strVal val="#ppt_y"/>
                                          </p:val>
                                        </p:tav>
                                      </p:tavLst>
                                    </p:anim>
                                  </p:childTnLst>
                                </p:cTn>
                              </p:par>
                              <p:par>
                                <p:cTn id="36" presetID="2" presetClass="entr" presetSubtype="8" fill="hold" nodeType="withEffect">
                                  <p:stCondLst>
                                    <p:cond delay="0"/>
                                  </p:stCondLst>
                                  <p:childTnLst>
                                    <p:set>
                                      <p:cBhvr>
                                        <p:cTn id="37" dur="1" fill="hold">
                                          <p:stCondLst>
                                            <p:cond delay="0"/>
                                          </p:stCondLst>
                                        </p:cTn>
                                        <p:tgtEl>
                                          <p:spTgt spid="48"/>
                                        </p:tgtEl>
                                        <p:attrNameLst>
                                          <p:attrName>style.visibility</p:attrName>
                                        </p:attrNameLst>
                                      </p:cBhvr>
                                      <p:to>
                                        <p:strVal val="visible"/>
                                      </p:to>
                                    </p:set>
                                    <p:anim calcmode="lin" valueType="num">
                                      <p:cBhvr additive="base">
                                        <p:cTn id="38" dur="500" fill="hold"/>
                                        <p:tgtEl>
                                          <p:spTgt spid="48"/>
                                        </p:tgtEl>
                                        <p:attrNameLst>
                                          <p:attrName>ppt_x</p:attrName>
                                        </p:attrNameLst>
                                      </p:cBhvr>
                                      <p:tavLst>
                                        <p:tav tm="0">
                                          <p:val>
                                            <p:strVal val="0-#ppt_w/2"/>
                                          </p:val>
                                        </p:tav>
                                        <p:tav tm="100000">
                                          <p:val>
                                            <p:strVal val="#ppt_x"/>
                                          </p:val>
                                        </p:tav>
                                      </p:tavLst>
                                    </p:anim>
                                    <p:anim calcmode="lin" valueType="num">
                                      <p:cBhvr additive="base">
                                        <p:cTn id="39" dur="500" fill="hold"/>
                                        <p:tgtEl>
                                          <p:spTgt spid="48"/>
                                        </p:tgtEl>
                                        <p:attrNameLst>
                                          <p:attrName>ppt_y</p:attrName>
                                        </p:attrNameLst>
                                      </p:cBhvr>
                                      <p:tavLst>
                                        <p:tav tm="0">
                                          <p:val>
                                            <p:strVal val="#ppt_y"/>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 presetClass="entr" presetSubtype="8" fill="hold" nodeType="clickEffect">
                                  <p:stCondLst>
                                    <p:cond delay="0"/>
                                  </p:stCondLst>
                                  <p:childTnLst>
                                    <p:set>
                                      <p:cBhvr>
                                        <p:cTn id="43" dur="1" fill="hold">
                                          <p:stCondLst>
                                            <p:cond delay="0"/>
                                          </p:stCondLst>
                                        </p:cTn>
                                        <p:tgtEl>
                                          <p:spTgt spid="21"/>
                                        </p:tgtEl>
                                        <p:attrNameLst>
                                          <p:attrName>style.visibility</p:attrName>
                                        </p:attrNameLst>
                                      </p:cBhvr>
                                      <p:to>
                                        <p:strVal val="visible"/>
                                      </p:to>
                                    </p:set>
                                    <p:anim calcmode="lin" valueType="num">
                                      <p:cBhvr additive="base">
                                        <p:cTn id="44" dur="500" fill="hold"/>
                                        <p:tgtEl>
                                          <p:spTgt spid="21"/>
                                        </p:tgtEl>
                                        <p:attrNameLst>
                                          <p:attrName>ppt_x</p:attrName>
                                        </p:attrNameLst>
                                      </p:cBhvr>
                                      <p:tavLst>
                                        <p:tav tm="0">
                                          <p:val>
                                            <p:strVal val="0-#ppt_w/2"/>
                                          </p:val>
                                        </p:tav>
                                        <p:tav tm="100000">
                                          <p:val>
                                            <p:strVal val="#ppt_x"/>
                                          </p:val>
                                        </p:tav>
                                      </p:tavLst>
                                    </p:anim>
                                    <p:anim calcmode="lin" valueType="num">
                                      <p:cBhvr additive="base">
                                        <p:cTn id="45" dur="500" fill="hold"/>
                                        <p:tgtEl>
                                          <p:spTgt spid="21"/>
                                        </p:tgtEl>
                                        <p:attrNameLst>
                                          <p:attrName>ppt_y</p:attrName>
                                        </p:attrNameLst>
                                      </p:cBhvr>
                                      <p:tavLst>
                                        <p:tav tm="0">
                                          <p:val>
                                            <p:strVal val="#ppt_y"/>
                                          </p:val>
                                        </p:tav>
                                        <p:tav tm="100000">
                                          <p:val>
                                            <p:strVal val="#ppt_y"/>
                                          </p:val>
                                        </p:tav>
                                      </p:tavLst>
                                    </p:anim>
                                  </p:childTnLst>
                                </p:cTn>
                              </p:par>
                              <p:par>
                                <p:cTn id="46" presetID="2" presetClass="entr" presetSubtype="8" fill="hold" grpId="0" nodeType="withEffect">
                                  <p:stCondLst>
                                    <p:cond delay="0"/>
                                  </p:stCondLst>
                                  <p:childTnLst>
                                    <p:set>
                                      <p:cBhvr>
                                        <p:cTn id="47" dur="1" fill="hold">
                                          <p:stCondLst>
                                            <p:cond delay="0"/>
                                          </p:stCondLst>
                                        </p:cTn>
                                        <p:tgtEl>
                                          <p:spTgt spid="14"/>
                                        </p:tgtEl>
                                        <p:attrNameLst>
                                          <p:attrName>style.visibility</p:attrName>
                                        </p:attrNameLst>
                                      </p:cBhvr>
                                      <p:to>
                                        <p:strVal val="visible"/>
                                      </p:to>
                                    </p:set>
                                    <p:anim calcmode="lin" valueType="num">
                                      <p:cBhvr additive="base">
                                        <p:cTn id="48" dur="500" fill="hold"/>
                                        <p:tgtEl>
                                          <p:spTgt spid="14"/>
                                        </p:tgtEl>
                                        <p:attrNameLst>
                                          <p:attrName>ppt_x</p:attrName>
                                        </p:attrNameLst>
                                      </p:cBhvr>
                                      <p:tavLst>
                                        <p:tav tm="0">
                                          <p:val>
                                            <p:strVal val="0-#ppt_w/2"/>
                                          </p:val>
                                        </p:tav>
                                        <p:tav tm="100000">
                                          <p:val>
                                            <p:strVal val="#ppt_x"/>
                                          </p:val>
                                        </p:tav>
                                      </p:tavLst>
                                    </p:anim>
                                    <p:anim calcmode="lin" valueType="num">
                                      <p:cBhvr additive="base">
                                        <p:cTn id="49" dur="500" fill="hold"/>
                                        <p:tgtEl>
                                          <p:spTgt spid="14"/>
                                        </p:tgtEl>
                                        <p:attrNameLst>
                                          <p:attrName>ppt_y</p:attrName>
                                        </p:attrNameLst>
                                      </p:cBhvr>
                                      <p:tavLst>
                                        <p:tav tm="0">
                                          <p:val>
                                            <p:strVal val="#ppt_y"/>
                                          </p:val>
                                        </p:tav>
                                        <p:tav tm="100000">
                                          <p:val>
                                            <p:strVal val="#ppt_y"/>
                                          </p:val>
                                        </p:tav>
                                      </p:tavLst>
                                    </p:anim>
                                  </p:childTnLst>
                                </p:cTn>
                              </p:par>
                              <p:par>
                                <p:cTn id="50" presetID="2" presetClass="entr" presetSubtype="8" fill="hold" nodeType="withEffect">
                                  <p:stCondLst>
                                    <p:cond delay="0"/>
                                  </p:stCondLst>
                                  <p:childTnLst>
                                    <p:set>
                                      <p:cBhvr>
                                        <p:cTn id="51" dur="1" fill="hold">
                                          <p:stCondLst>
                                            <p:cond delay="0"/>
                                          </p:stCondLst>
                                        </p:cTn>
                                        <p:tgtEl>
                                          <p:spTgt spid="49"/>
                                        </p:tgtEl>
                                        <p:attrNameLst>
                                          <p:attrName>style.visibility</p:attrName>
                                        </p:attrNameLst>
                                      </p:cBhvr>
                                      <p:to>
                                        <p:strVal val="visible"/>
                                      </p:to>
                                    </p:set>
                                    <p:anim calcmode="lin" valueType="num">
                                      <p:cBhvr additive="base">
                                        <p:cTn id="52" dur="500" fill="hold"/>
                                        <p:tgtEl>
                                          <p:spTgt spid="49"/>
                                        </p:tgtEl>
                                        <p:attrNameLst>
                                          <p:attrName>ppt_x</p:attrName>
                                        </p:attrNameLst>
                                      </p:cBhvr>
                                      <p:tavLst>
                                        <p:tav tm="0">
                                          <p:val>
                                            <p:strVal val="0-#ppt_w/2"/>
                                          </p:val>
                                        </p:tav>
                                        <p:tav tm="100000">
                                          <p:val>
                                            <p:strVal val="#ppt_x"/>
                                          </p:val>
                                        </p:tav>
                                      </p:tavLst>
                                    </p:anim>
                                    <p:anim calcmode="lin" valueType="num">
                                      <p:cBhvr additive="base">
                                        <p:cTn id="53" dur="500" fill="hold"/>
                                        <p:tgtEl>
                                          <p:spTgt spid="49"/>
                                        </p:tgtEl>
                                        <p:attrNameLst>
                                          <p:attrName>ppt_y</p:attrName>
                                        </p:attrNameLst>
                                      </p:cBhvr>
                                      <p:tavLst>
                                        <p:tav tm="0">
                                          <p:val>
                                            <p:strVal val="#ppt_y"/>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2" presetClass="entr" presetSubtype="8" fill="hold" grpId="0" nodeType="clickEffect">
                                  <p:stCondLst>
                                    <p:cond delay="0"/>
                                  </p:stCondLst>
                                  <p:childTnLst>
                                    <p:set>
                                      <p:cBhvr>
                                        <p:cTn id="57" dur="1" fill="hold">
                                          <p:stCondLst>
                                            <p:cond delay="0"/>
                                          </p:stCondLst>
                                        </p:cTn>
                                        <p:tgtEl>
                                          <p:spTgt spid="38"/>
                                        </p:tgtEl>
                                        <p:attrNameLst>
                                          <p:attrName>style.visibility</p:attrName>
                                        </p:attrNameLst>
                                      </p:cBhvr>
                                      <p:to>
                                        <p:strVal val="visible"/>
                                      </p:to>
                                    </p:set>
                                    <p:anim calcmode="lin" valueType="num">
                                      <p:cBhvr additive="base">
                                        <p:cTn id="58" dur="500" fill="hold"/>
                                        <p:tgtEl>
                                          <p:spTgt spid="38"/>
                                        </p:tgtEl>
                                        <p:attrNameLst>
                                          <p:attrName>ppt_x</p:attrName>
                                        </p:attrNameLst>
                                      </p:cBhvr>
                                      <p:tavLst>
                                        <p:tav tm="0">
                                          <p:val>
                                            <p:strVal val="0-#ppt_w/2"/>
                                          </p:val>
                                        </p:tav>
                                        <p:tav tm="100000">
                                          <p:val>
                                            <p:strVal val="#ppt_x"/>
                                          </p:val>
                                        </p:tav>
                                      </p:tavLst>
                                    </p:anim>
                                    <p:anim calcmode="lin" valueType="num">
                                      <p:cBhvr additive="base">
                                        <p:cTn id="59" dur="500" fill="hold"/>
                                        <p:tgtEl>
                                          <p:spTgt spid="38"/>
                                        </p:tgtEl>
                                        <p:attrNameLst>
                                          <p:attrName>ppt_y</p:attrName>
                                        </p:attrNameLst>
                                      </p:cBhvr>
                                      <p:tavLst>
                                        <p:tav tm="0">
                                          <p:val>
                                            <p:strVal val="#ppt_y"/>
                                          </p:val>
                                        </p:tav>
                                        <p:tav tm="100000">
                                          <p:val>
                                            <p:strVal val="#ppt_y"/>
                                          </p:val>
                                        </p:tav>
                                      </p:tavLst>
                                    </p:anim>
                                  </p:childTnLst>
                                </p:cTn>
                              </p:par>
                              <p:par>
                                <p:cTn id="60" presetID="2" presetClass="entr" presetSubtype="8" fill="hold" grpId="0" nodeType="withEffect">
                                  <p:stCondLst>
                                    <p:cond delay="0"/>
                                  </p:stCondLst>
                                  <p:childTnLst>
                                    <p:set>
                                      <p:cBhvr>
                                        <p:cTn id="61" dur="1" fill="hold">
                                          <p:stCondLst>
                                            <p:cond delay="0"/>
                                          </p:stCondLst>
                                        </p:cTn>
                                        <p:tgtEl>
                                          <p:spTgt spid="29"/>
                                        </p:tgtEl>
                                        <p:attrNameLst>
                                          <p:attrName>style.visibility</p:attrName>
                                        </p:attrNameLst>
                                      </p:cBhvr>
                                      <p:to>
                                        <p:strVal val="visible"/>
                                      </p:to>
                                    </p:set>
                                    <p:anim calcmode="lin" valueType="num">
                                      <p:cBhvr additive="base">
                                        <p:cTn id="62" dur="500" fill="hold"/>
                                        <p:tgtEl>
                                          <p:spTgt spid="29"/>
                                        </p:tgtEl>
                                        <p:attrNameLst>
                                          <p:attrName>ppt_x</p:attrName>
                                        </p:attrNameLst>
                                      </p:cBhvr>
                                      <p:tavLst>
                                        <p:tav tm="0">
                                          <p:val>
                                            <p:strVal val="0-#ppt_w/2"/>
                                          </p:val>
                                        </p:tav>
                                        <p:tav tm="100000">
                                          <p:val>
                                            <p:strVal val="#ppt_x"/>
                                          </p:val>
                                        </p:tav>
                                      </p:tavLst>
                                    </p:anim>
                                    <p:anim calcmode="lin" valueType="num">
                                      <p:cBhvr additive="base">
                                        <p:cTn id="63" dur="500" fill="hold"/>
                                        <p:tgtEl>
                                          <p:spTgt spid="29"/>
                                        </p:tgtEl>
                                        <p:attrNameLst>
                                          <p:attrName>ppt_y</p:attrName>
                                        </p:attrNameLst>
                                      </p:cBhvr>
                                      <p:tavLst>
                                        <p:tav tm="0">
                                          <p:val>
                                            <p:strVal val="#ppt_y"/>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2" presetClass="entr" presetSubtype="8" fill="hold" grpId="0" nodeType="clickEffect">
                                  <p:stCondLst>
                                    <p:cond delay="0"/>
                                  </p:stCondLst>
                                  <p:childTnLst>
                                    <p:set>
                                      <p:cBhvr>
                                        <p:cTn id="67" dur="1" fill="hold">
                                          <p:stCondLst>
                                            <p:cond delay="0"/>
                                          </p:stCondLst>
                                        </p:cTn>
                                        <p:tgtEl>
                                          <p:spTgt spid="44"/>
                                        </p:tgtEl>
                                        <p:attrNameLst>
                                          <p:attrName>style.visibility</p:attrName>
                                        </p:attrNameLst>
                                      </p:cBhvr>
                                      <p:to>
                                        <p:strVal val="visible"/>
                                      </p:to>
                                    </p:set>
                                    <p:anim calcmode="lin" valueType="num">
                                      <p:cBhvr additive="base">
                                        <p:cTn id="68" dur="500" fill="hold"/>
                                        <p:tgtEl>
                                          <p:spTgt spid="44"/>
                                        </p:tgtEl>
                                        <p:attrNameLst>
                                          <p:attrName>ppt_x</p:attrName>
                                        </p:attrNameLst>
                                      </p:cBhvr>
                                      <p:tavLst>
                                        <p:tav tm="0">
                                          <p:val>
                                            <p:strVal val="0-#ppt_w/2"/>
                                          </p:val>
                                        </p:tav>
                                        <p:tav tm="100000">
                                          <p:val>
                                            <p:strVal val="#ppt_x"/>
                                          </p:val>
                                        </p:tav>
                                      </p:tavLst>
                                    </p:anim>
                                    <p:anim calcmode="lin" valueType="num">
                                      <p:cBhvr additive="base">
                                        <p:cTn id="69" dur="500" fill="hold"/>
                                        <p:tgtEl>
                                          <p:spTgt spid="44"/>
                                        </p:tgtEl>
                                        <p:attrNameLst>
                                          <p:attrName>ppt_y</p:attrName>
                                        </p:attrNameLst>
                                      </p:cBhvr>
                                      <p:tavLst>
                                        <p:tav tm="0">
                                          <p:val>
                                            <p:strVal val="#ppt_y"/>
                                          </p:val>
                                        </p:tav>
                                        <p:tav tm="100000">
                                          <p:val>
                                            <p:strVal val="#ppt_y"/>
                                          </p:val>
                                        </p:tav>
                                      </p:tavLst>
                                    </p:anim>
                                  </p:childTnLst>
                                </p:cTn>
                              </p:par>
                              <p:par>
                                <p:cTn id="70" presetID="2" presetClass="entr" presetSubtype="8" fill="hold" nodeType="withEffect">
                                  <p:stCondLst>
                                    <p:cond delay="0"/>
                                  </p:stCondLst>
                                  <p:childTnLst>
                                    <p:set>
                                      <p:cBhvr>
                                        <p:cTn id="71" dur="1" fill="hold">
                                          <p:stCondLst>
                                            <p:cond delay="0"/>
                                          </p:stCondLst>
                                        </p:cTn>
                                        <p:tgtEl>
                                          <p:spTgt spid="11"/>
                                        </p:tgtEl>
                                        <p:attrNameLst>
                                          <p:attrName>style.visibility</p:attrName>
                                        </p:attrNameLst>
                                      </p:cBhvr>
                                      <p:to>
                                        <p:strVal val="visible"/>
                                      </p:to>
                                    </p:set>
                                    <p:anim calcmode="lin" valueType="num">
                                      <p:cBhvr additive="base">
                                        <p:cTn id="72" dur="500" fill="hold"/>
                                        <p:tgtEl>
                                          <p:spTgt spid="11"/>
                                        </p:tgtEl>
                                        <p:attrNameLst>
                                          <p:attrName>ppt_x</p:attrName>
                                        </p:attrNameLst>
                                      </p:cBhvr>
                                      <p:tavLst>
                                        <p:tav tm="0">
                                          <p:val>
                                            <p:strVal val="0-#ppt_w/2"/>
                                          </p:val>
                                        </p:tav>
                                        <p:tav tm="100000">
                                          <p:val>
                                            <p:strVal val="#ppt_x"/>
                                          </p:val>
                                        </p:tav>
                                      </p:tavLst>
                                    </p:anim>
                                    <p:anim calcmode="lin" valueType="num">
                                      <p:cBhvr additive="base">
                                        <p:cTn id="73"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74" fill="hold">
                      <p:stCondLst>
                        <p:cond delay="indefinite"/>
                      </p:stCondLst>
                      <p:childTnLst>
                        <p:par>
                          <p:cTn id="75" fill="hold">
                            <p:stCondLst>
                              <p:cond delay="0"/>
                            </p:stCondLst>
                            <p:childTnLst>
                              <p:par>
                                <p:cTn id="76" presetID="2" presetClass="entr" presetSubtype="8" fill="hold" grpId="0" nodeType="clickEffect">
                                  <p:stCondLst>
                                    <p:cond delay="0"/>
                                  </p:stCondLst>
                                  <p:childTnLst>
                                    <p:set>
                                      <p:cBhvr>
                                        <p:cTn id="77" dur="1" fill="hold">
                                          <p:stCondLst>
                                            <p:cond delay="0"/>
                                          </p:stCondLst>
                                        </p:cTn>
                                        <p:tgtEl>
                                          <p:spTgt spid="42"/>
                                        </p:tgtEl>
                                        <p:attrNameLst>
                                          <p:attrName>style.visibility</p:attrName>
                                        </p:attrNameLst>
                                      </p:cBhvr>
                                      <p:to>
                                        <p:strVal val="visible"/>
                                      </p:to>
                                    </p:set>
                                    <p:anim calcmode="lin" valueType="num">
                                      <p:cBhvr additive="base">
                                        <p:cTn id="78" dur="500" fill="hold"/>
                                        <p:tgtEl>
                                          <p:spTgt spid="42"/>
                                        </p:tgtEl>
                                        <p:attrNameLst>
                                          <p:attrName>ppt_x</p:attrName>
                                        </p:attrNameLst>
                                      </p:cBhvr>
                                      <p:tavLst>
                                        <p:tav tm="0">
                                          <p:val>
                                            <p:strVal val="0-#ppt_w/2"/>
                                          </p:val>
                                        </p:tav>
                                        <p:tav tm="100000">
                                          <p:val>
                                            <p:strVal val="#ppt_x"/>
                                          </p:val>
                                        </p:tav>
                                      </p:tavLst>
                                    </p:anim>
                                    <p:anim calcmode="lin" valueType="num">
                                      <p:cBhvr additive="base">
                                        <p:cTn id="79" dur="500" fill="hold"/>
                                        <p:tgtEl>
                                          <p:spTgt spid="42"/>
                                        </p:tgtEl>
                                        <p:attrNameLst>
                                          <p:attrName>ppt_y</p:attrName>
                                        </p:attrNameLst>
                                      </p:cBhvr>
                                      <p:tavLst>
                                        <p:tav tm="0">
                                          <p:val>
                                            <p:strVal val="#ppt_y"/>
                                          </p:val>
                                        </p:tav>
                                        <p:tav tm="100000">
                                          <p:val>
                                            <p:strVal val="#ppt_y"/>
                                          </p:val>
                                        </p:tav>
                                      </p:tavLst>
                                    </p:anim>
                                  </p:childTnLst>
                                </p:cTn>
                              </p:par>
                              <p:par>
                                <p:cTn id="80" presetID="2" presetClass="entr" presetSubtype="8" fill="hold" grpId="0" nodeType="withEffect">
                                  <p:stCondLst>
                                    <p:cond delay="0"/>
                                  </p:stCondLst>
                                  <p:childTnLst>
                                    <p:set>
                                      <p:cBhvr>
                                        <p:cTn id="81" dur="1" fill="hold">
                                          <p:stCondLst>
                                            <p:cond delay="0"/>
                                          </p:stCondLst>
                                        </p:cTn>
                                        <p:tgtEl>
                                          <p:spTgt spid="30"/>
                                        </p:tgtEl>
                                        <p:attrNameLst>
                                          <p:attrName>style.visibility</p:attrName>
                                        </p:attrNameLst>
                                      </p:cBhvr>
                                      <p:to>
                                        <p:strVal val="visible"/>
                                      </p:to>
                                    </p:set>
                                    <p:anim calcmode="lin" valueType="num">
                                      <p:cBhvr additive="base">
                                        <p:cTn id="82" dur="500" fill="hold"/>
                                        <p:tgtEl>
                                          <p:spTgt spid="30"/>
                                        </p:tgtEl>
                                        <p:attrNameLst>
                                          <p:attrName>ppt_x</p:attrName>
                                        </p:attrNameLst>
                                      </p:cBhvr>
                                      <p:tavLst>
                                        <p:tav tm="0">
                                          <p:val>
                                            <p:strVal val="0-#ppt_w/2"/>
                                          </p:val>
                                        </p:tav>
                                        <p:tav tm="100000">
                                          <p:val>
                                            <p:strVal val="#ppt_x"/>
                                          </p:val>
                                        </p:tav>
                                      </p:tavLst>
                                    </p:anim>
                                    <p:anim calcmode="lin" valueType="num">
                                      <p:cBhvr additive="base">
                                        <p:cTn id="83" dur="500" fill="hold"/>
                                        <p:tgtEl>
                                          <p:spTgt spid="30"/>
                                        </p:tgtEl>
                                        <p:attrNameLst>
                                          <p:attrName>ppt_y</p:attrName>
                                        </p:attrNameLst>
                                      </p:cBhvr>
                                      <p:tavLst>
                                        <p:tav tm="0">
                                          <p:val>
                                            <p:strVal val="#ppt_y"/>
                                          </p:val>
                                        </p:tav>
                                        <p:tav tm="100000">
                                          <p:val>
                                            <p:strVal val="#ppt_y"/>
                                          </p:val>
                                        </p:tav>
                                      </p:tavLst>
                                    </p:anim>
                                  </p:childTnLst>
                                </p:cTn>
                              </p:par>
                            </p:childTnLst>
                          </p:cTn>
                        </p:par>
                      </p:childTnLst>
                    </p:cTn>
                  </p:par>
                  <p:par>
                    <p:cTn id="84" fill="hold">
                      <p:stCondLst>
                        <p:cond delay="indefinite"/>
                      </p:stCondLst>
                      <p:childTnLst>
                        <p:par>
                          <p:cTn id="85" fill="hold">
                            <p:stCondLst>
                              <p:cond delay="0"/>
                            </p:stCondLst>
                            <p:childTnLst>
                              <p:par>
                                <p:cTn id="86" presetID="2" presetClass="entr" presetSubtype="8" fill="hold" grpId="0" nodeType="clickEffect">
                                  <p:stCondLst>
                                    <p:cond delay="0"/>
                                  </p:stCondLst>
                                  <p:childTnLst>
                                    <p:set>
                                      <p:cBhvr>
                                        <p:cTn id="87" dur="1" fill="hold">
                                          <p:stCondLst>
                                            <p:cond delay="0"/>
                                          </p:stCondLst>
                                        </p:cTn>
                                        <p:tgtEl>
                                          <p:spTgt spid="45"/>
                                        </p:tgtEl>
                                        <p:attrNameLst>
                                          <p:attrName>style.visibility</p:attrName>
                                        </p:attrNameLst>
                                      </p:cBhvr>
                                      <p:to>
                                        <p:strVal val="visible"/>
                                      </p:to>
                                    </p:set>
                                    <p:anim calcmode="lin" valueType="num">
                                      <p:cBhvr additive="base">
                                        <p:cTn id="88" dur="500" fill="hold"/>
                                        <p:tgtEl>
                                          <p:spTgt spid="45"/>
                                        </p:tgtEl>
                                        <p:attrNameLst>
                                          <p:attrName>ppt_x</p:attrName>
                                        </p:attrNameLst>
                                      </p:cBhvr>
                                      <p:tavLst>
                                        <p:tav tm="0">
                                          <p:val>
                                            <p:strVal val="0-#ppt_w/2"/>
                                          </p:val>
                                        </p:tav>
                                        <p:tav tm="100000">
                                          <p:val>
                                            <p:strVal val="#ppt_x"/>
                                          </p:val>
                                        </p:tav>
                                      </p:tavLst>
                                    </p:anim>
                                    <p:anim calcmode="lin" valueType="num">
                                      <p:cBhvr additive="base">
                                        <p:cTn id="89" dur="500" fill="hold"/>
                                        <p:tgtEl>
                                          <p:spTgt spid="45"/>
                                        </p:tgtEl>
                                        <p:attrNameLst>
                                          <p:attrName>ppt_y</p:attrName>
                                        </p:attrNameLst>
                                      </p:cBhvr>
                                      <p:tavLst>
                                        <p:tav tm="0">
                                          <p:val>
                                            <p:strVal val="#ppt_y"/>
                                          </p:val>
                                        </p:tav>
                                        <p:tav tm="100000">
                                          <p:val>
                                            <p:strVal val="#ppt_y"/>
                                          </p:val>
                                        </p:tav>
                                      </p:tavLst>
                                    </p:anim>
                                  </p:childTnLst>
                                </p:cTn>
                              </p:par>
                              <p:par>
                                <p:cTn id="90" presetID="2" presetClass="entr" presetSubtype="8" fill="hold" nodeType="withEffect">
                                  <p:stCondLst>
                                    <p:cond delay="0"/>
                                  </p:stCondLst>
                                  <p:childTnLst>
                                    <p:set>
                                      <p:cBhvr>
                                        <p:cTn id="91" dur="1" fill="hold">
                                          <p:stCondLst>
                                            <p:cond delay="0"/>
                                          </p:stCondLst>
                                        </p:cTn>
                                        <p:tgtEl>
                                          <p:spTgt spid="12"/>
                                        </p:tgtEl>
                                        <p:attrNameLst>
                                          <p:attrName>style.visibility</p:attrName>
                                        </p:attrNameLst>
                                      </p:cBhvr>
                                      <p:to>
                                        <p:strVal val="visible"/>
                                      </p:to>
                                    </p:set>
                                    <p:anim calcmode="lin" valueType="num">
                                      <p:cBhvr additive="base">
                                        <p:cTn id="92" dur="500" fill="hold"/>
                                        <p:tgtEl>
                                          <p:spTgt spid="12"/>
                                        </p:tgtEl>
                                        <p:attrNameLst>
                                          <p:attrName>ppt_x</p:attrName>
                                        </p:attrNameLst>
                                      </p:cBhvr>
                                      <p:tavLst>
                                        <p:tav tm="0">
                                          <p:val>
                                            <p:strVal val="0-#ppt_w/2"/>
                                          </p:val>
                                        </p:tav>
                                        <p:tav tm="100000">
                                          <p:val>
                                            <p:strVal val="#ppt_x"/>
                                          </p:val>
                                        </p:tav>
                                      </p:tavLst>
                                    </p:anim>
                                    <p:anim calcmode="lin" valueType="num">
                                      <p:cBhvr additive="base">
                                        <p:cTn id="93"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94" fill="hold">
                      <p:stCondLst>
                        <p:cond delay="indefinite"/>
                      </p:stCondLst>
                      <p:childTnLst>
                        <p:par>
                          <p:cTn id="95" fill="hold">
                            <p:stCondLst>
                              <p:cond delay="0"/>
                            </p:stCondLst>
                            <p:childTnLst>
                              <p:par>
                                <p:cTn id="96" presetID="2" presetClass="entr" presetSubtype="8" fill="hold" grpId="0" nodeType="clickEffect">
                                  <p:stCondLst>
                                    <p:cond delay="0"/>
                                  </p:stCondLst>
                                  <p:childTnLst>
                                    <p:set>
                                      <p:cBhvr>
                                        <p:cTn id="97" dur="1" fill="hold">
                                          <p:stCondLst>
                                            <p:cond delay="0"/>
                                          </p:stCondLst>
                                        </p:cTn>
                                        <p:tgtEl>
                                          <p:spTgt spid="43"/>
                                        </p:tgtEl>
                                        <p:attrNameLst>
                                          <p:attrName>style.visibility</p:attrName>
                                        </p:attrNameLst>
                                      </p:cBhvr>
                                      <p:to>
                                        <p:strVal val="visible"/>
                                      </p:to>
                                    </p:set>
                                    <p:anim calcmode="lin" valueType="num">
                                      <p:cBhvr additive="base">
                                        <p:cTn id="98" dur="500" fill="hold"/>
                                        <p:tgtEl>
                                          <p:spTgt spid="43"/>
                                        </p:tgtEl>
                                        <p:attrNameLst>
                                          <p:attrName>ppt_x</p:attrName>
                                        </p:attrNameLst>
                                      </p:cBhvr>
                                      <p:tavLst>
                                        <p:tav tm="0">
                                          <p:val>
                                            <p:strVal val="0-#ppt_w/2"/>
                                          </p:val>
                                        </p:tav>
                                        <p:tav tm="100000">
                                          <p:val>
                                            <p:strVal val="#ppt_x"/>
                                          </p:val>
                                        </p:tav>
                                      </p:tavLst>
                                    </p:anim>
                                    <p:anim calcmode="lin" valueType="num">
                                      <p:cBhvr additive="base">
                                        <p:cTn id="99" dur="500" fill="hold"/>
                                        <p:tgtEl>
                                          <p:spTgt spid="43"/>
                                        </p:tgtEl>
                                        <p:attrNameLst>
                                          <p:attrName>ppt_y</p:attrName>
                                        </p:attrNameLst>
                                      </p:cBhvr>
                                      <p:tavLst>
                                        <p:tav tm="0">
                                          <p:val>
                                            <p:strVal val="#ppt_y"/>
                                          </p:val>
                                        </p:tav>
                                        <p:tav tm="100000">
                                          <p:val>
                                            <p:strVal val="#ppt_y"/>
                                          </p:val>
                                        </p:tav>
                                      </p:tavLst>
                                    </p:anim>
                                  </p:childTnLst>
                                </p:cTn>
                              </p:par>
                              <p:par>
                                <p:cTn id="100" presetID="2" presetClass="entr" presetSubtype="8" fill="hold" grpId="0" nodeType="withEffect">
                                  <p:stCondLst>
                                    <p:cond delay="0"/>
                                  </p:stCondLst>
                                  <p:childTnLst>
                                    <p:set>
                                      <p:cBhvr>
                                        <p:cTn id="101" dur="1" fill="hold">
                                          <p:stCondLst>
                                            <p:cond delay="0"/>
                                          </p:stCondLst>
                                        </p:cTn>
                                        <p:tgtEl>
                                          <p:spTgt spid="31"/>
                                        </p:tgtEl>
                                        <p:attrNameLst>
                                          <p:attrName>style.visibility</p:attrName>
                                        </p:attrNameLst>
                                      </p:cBhvr>
                                      <p:to>
                                        <p:strVal val="visible"/>
                                      </p:to>
                                    </p:set>
                                    <p:anim calcmode="lin" valueType="num">
                                      <p:cBhvr additive="base">
                                        <p:cTn id="102" dur="500" fill="hold"/>
                                        <p:tgtEl>
                                          <p:spTgt spid="31"/>
                                        </p:tgtEl>
                                        <p:attrNameLst>
                                          <p:attrName>ppt_x</p:attrName>
                                        </p:attrNameLst>
                                      </p:cBhvr>
                                      <p:tavLst>
                                        <p:tav tm="0">
                                          <p:val>
                                            <p:strVal val="0-#ppt_w/2"/>
                                          </p:val>
                                        </p:tav>
                                        <p:tav tm="100000">
                                          <p:val>
                                            <p:strVal val="#ppt_x"/>
                                          </p:val>
                                        </p:tav>
                                      </p:tavLst>
                                    </p:anim>
                                    <p:anim calcmode="lin" valueType="num">
                                      <p:cBhvr additive="base">
                                        <p:cTn id="103" dur="500" fill="hold"/>
                                        <p:tgtEl>
                                          <p:spTgt spid="31"/>
                                        </p:tgtEl>
                                        <p:attrNameLst>
                                          <p:attrName>ppt_y</p:attrName>
                                        </p:attrNameLst>
                                      </p:cBhvr>
                                      <p:tavLst>
                                        <p:tav tm="0">
                                          <p:val>
                                            <p:strVal val="#ppt_y"/>
                                          </p:val>
                                        </p:tav>
                                        <p:tav tm="100000">
                                          <p:val>
                                            <p:strVal val="#ppt_y"/>
                                          </p:val>
                                        </p:tav>
                                      </p:tavLst>
                                    </p:anim>
                                  </p:childTnLst>
                                </p:cTn>
                              </p:par>
                            </p:childTnLst>
                          </p:cTn>
                        </p:par>
                      </p:childTnLst>
                    </p:cTn>
                  </p:par>
                  <p:par>
                    <p:cTn id="104" fill="hold">
                      <p:stCondLst>
                        <p:cond delay="indefinite"/>
                      </p:stCondLst>
                      <p:childTnLst>
                        <p:par>
                          <p:cTn id="105" fill="hold">
                            <p:stCondLst>
                              <p:cond delay="0"/>
                            </p:stCondLst>
                            <p:childTnLst>
                              <p:par>
                                <p:cTn id="106" presetID="2" presetClass="entr" presetSubtype="8" fill="hold" grpId="0" nodeType="clickEffect">
                                  <p:stCondLst>
                                    <p:cond delay="0"/>
                                  </p:stCondLst>
                                  <p:childTnLst>
                                    <p:set>
                                      <p:cBhvr>
                                        <p:cTn id="107" dur="1" fill="hold">
                                          <p:stCondLst>
                                            <p:cond delay="0"/>
                                          </p:stCondLst>
                                        </p:cTn>
                                        <p:tgtEl>
                                          <p:spTgt spid="46"/>
                                        </p:tgtEl>
                                        <p:attrNameLst>
                                          <p:attrName>style.visibility</p:attrName>
                                        </p:attrNameLst>
                                      </p:cBhvr>
                                      <p:to>
                                        <p:strVal val="visible"/>
                                      </p:to>
                                    </p:set>
                                    <p:anim calcmode="lin" valueType="num">
                                      <p:cBhvr additive="base">
                                        <p:cTn id="108" dur="500" fill="hold"/>
                                        <p:tgtEl>
                                          <p:spTgt spid="46"/>
                                        </p:tgtEl>
                                        <p:attrNameLst>
                                          <p:attrName>ppt_x</p:attrName>
                                        </p:attrNameLst>
                                      </p:cBhvr>
                                      <p:tavLst>
                                        <p:tav tm="0">
                                          <p:val>
                                            <p:strVal val="0-#ppt_w/2"/>
                                          </p:val>
                                        </p:tav>
                                        <p:tav tm="100000">
                                          <p:val>
                                            <p:strVal val="#ppt_x"/>
                                          </p:val>
                                        </p:tav>
                                      </p:tavLst>
                                    </p:anim>
                                    <p:anim calcmode="lin" valueType="num">
                                      <p:cBhvr additive="base">
                                        <p:cTn id="109" dur="500" fill="hold"/>
                                        <p:tgtEl>
                                          <p:spTgt spid="46"/>
                                        </p:tgtEl>
                                        <p:attrNameLst>
                                          <p:attrName>ppt_y</p:attrName>
                                        </p:attrNameLst>
                                      </p:cBhvr>
                                      <p:tavLst>
                                        <p:tav tm="0">
                                          <p:val>
                                            <p:strVal val="#ppt_y"/>
                                          </p:val>
                                        </p:tav>
                                        <p:tav tm="100000">
                                          <p:val>
                                            <p:strVal val="#ppt_y"/>
                                          </p:val>
                                        </p:tav>
                                      </p:tavLst>
                                    </p:anim>
                                  </p:childTnLst>
                                </p:cTn>
                              </p:par>
                              <p:par>
                                <p:cTn id="110" presetID="2" presetClass="entr" presetSubtype="8" fill="hold" grpId="0" nodeType="withEffect">
                                  <p:stCondLst>
                                    <p:cond delay="0"/>
                                  </p:stCondLst>
                                  <p:childTnLst>
                                    <p:set>
                                      <p:cBhvr>
                                        <p:cTn id="111" dur="1" fill="hold">
                                          <p:stCondLst>
                                            <p:cond delay="0"/>
                                          </p:stCondLst>
                                        </p:cTn>
                                        <p:tgtEl>
                                          <p:spTgt spid="40"/>
                                        </p:tgtEl>
                                        <p:attrNameLst>
                                          <p:attrName>style.visibility</p:attrName>
                                        </p:attrNameLst>
                                      </p:cBhvr>
                                      <p:to>
                                        <p:strVal val="visible"/>
                                      </p:to>
                                    </p:set>
                                    <p:anim calcmode="lin" valueType="num">
                                      <p:cBhvr additive="base">
                                        <p:cTn id="112" dur="500" fill="hold"/>
                                        <p:tgtEl>
                                          <p:spTgt spid="40"/>
                                        </p:tgtEl>
                                        <p:attrNameLst>
                                          <p:attrName>ppt_x</p:attrName>
                                        </p:attrNameLst>
                                      </p:cBhvr>
                                      <p:tavLst>
                                        <p:tav tm="0">
                                          <p:val>
                                            <p:strVal val="0-#ppt_w/2"/>
                                          </p:val>
                                        </p:tav>
                                        <p:tav tm="100000">
                                          <p:val>
                                            <p:strVal val="#ppt_x"/>
                                          </p:val>
                                        </p:tav>
                                      </p:tavLst>
                                    </p:anim>
                                    <p:anim calcmode="lin" valueType="num">
                                      <p:cBhvr additive="base">
                                        <p:cTn id="113" dur="500" fill="hold"/>
                                        <p:tgtEl>
                                          <p:spTgt spid="40"/>
                                        </p:tgtEl>
                                        <p:attrNameLst>
                                          <p:attrName>ppt_y</p:attrName>
                                        </p:attrNameLst>
                                      </p:cBhvr>
                                      <p:tavLst>
                                        <p:tav tm="0">
                                          <p:val>
                                            <p:strVal val="#ppt_y"/>
                                          </p:val>
                                        </p:tav>
                                        <p:tav tm="100000">
                                          <p:val>
                                            <p:strVal val="#ppt_y"/>
                                          </p:val>
                                        </p:tav>
                                      </p:tavLst>
                                    </p:anim>
                                  </p:childTnLst>
                                </p:cTn>
                              </p:par>
                            </p:childTnLst>
                          </p:cTn>
                        </p:par>
                      </p:childTnLst>
                    </p:cTn>
                  </p:par>
                  <p:par>
                    <p:cTn id="114" fill="hold">
                      <p:stCondLst>
                        <p:cond delay="indefinite"/>
                      </p:stCondLst>
                      <p:childTnLst>
                        <p:par>
                          <p:cTn id="115" fill="hold">
                            <p:stCondLst>
                              <p:cond delay="0"/>
                            </p:stCondLst>
                            <p:childTnLst>
                              <p:par>
                                <p:cTn id="116" presetID="3" presetClass="entr" presetSubtype="10" fill="hold" nodeType="clickEffect">
                                  <p:stCondLst>
                                    <p:cond delay="0"/>
                                  </p:stCondLst>
                                  <p:childTnLst>
                                    <p:set>
                                      <p:cBhvr>
                                        <p:cTn id="117" dur="1" fill="hold">
                                          <p:stCondLst>
                                            <p:cond delay="0"/>
                                          </p:stCondLst>
                                        </p:cTn>
                                        <p:tgtEl>
                                          <p:spTgt spid="17"/>
                                        </p:tgtEl>
                                        <p:attrNameLst>
                                          <p:attrName>style.visibility</p:attrName>
                                        </p:attrNameLst>
                                      </p:cBhvr>
                                      <p:to>
                                        <p:strVal val="visible"/>
                                      </p:to>
                                    </p:set>
                                    <p:animEffect transition="in" filter="blinds(horizontal)">
                                      <p:cBhvr>
                                        <p:cTn id="118" dur="500"/>
                                        <p:tgtEl>
                                          <p:spTgt spid="17"/>
                                        </p:tgtEl>
                                      </p:cBhvr>
                                    </p:animEffect>
                                  </p:childTnLst>
                                </p:cTn>
                              </p:par>
                              <p:par>
                                <p:cTn id="119" presetID="3" presetClass="entr" presetSubtype="10" fill="hold" nodeType="withEffect">
                                  <p:stCondLst>
                                    <p:cond delay="0"/>
                                  </p:stCondLst>
                                  <p:childTnLst>
                                    <p:set>
                                      <p:cBhvr>
                                        <p:cTn id="120" dur="1" fill="hold">
                                          <p:stCondLst>
                                            <p:cond delay="0"/>
                                          </p:stCondLst>
                                        </p:cTn>
                                        <p:tgtEl>
                                          <p:spTgt spid="20"/>
                                        </p:tgtEl>
                                        <p:attrNameLst>
                                          <p:attrName>style.visibility</p:attrName>
                                        </p:attrNameLst>
                                      </p:cBhvr>
                                      <p:to>
                                        <p:strVal val="visible"/>
                                      </p:to>
                                    </p:set>
                                    <p:animEffect transition="in" filter="blinds(horizontal)">
                                      <p:cBhvr>
                                        <p:cTn id="121" dur="500"/>
                                        <p:tgtEl>
                                          <p:spTgt spid="20"/>
                                        </p:tgtEl>
                                      </p:cBhvr>
                                    </p:animEffect>
                                  </p:childTnLst>
                                </p:cTn>
                              </p:par>
                              <p:par>
                                <p:cTn id="122" presetID="3" presetClass="entr" presetSubtype="10" fill="hold" grpId="0" nodeType="withEffect">
                                  <p:stCondLst>
                                    <p:cond delay="0"/>
                                  </p:stCondLst>
                                  <p:childTnLst>
                                    <p:set>
                                      <p:cBhvr>
                                        <p:cTn id="123" dur="1" fill="hold">
                                          <p:stCondLst>
                                            <p:cond delay="0"/>
                                          </p:stCondLst>
                                        </p:cTn>
                                        <p:tgtEl>
                                          <p:spTgt spid="23"/>
                                        </p:tgtEl>
                                        <p:attrNameLst>
                                          <p:attrName>style.visibility</p:attrName>
                                        </p:attrNameLst>
                                      </p:cBhvr>
                                      <p:to>
                                        <p:strVal val="visible"/>
                                      </p:to>
                                    </p:set>
                                    <p:animEffect transition="in" filter="blinds(horizontal)">
                                      <p:cBhvr>
                                        <p:cTn id="124" dur="500"/>
                                        <p:tgtEl>
                                          <p:spTgt spid="23"/>
                                        </p:tgtEl>
                                      </p:cBhvr>
                                    </p:animEffect>
                                  </p:childTnLst>
                                </p:cTn>
                              </p:par>
                            </p:childTnLst>
                          </p:cTn>
                        </p:par>
                      </p:childTnLst>
                    </p:cTn>
                  </p:par>
                  <p:par>
                    <p:cTn id="125" fill="hold">
                      <p:stCondLst>
                        <p:cond delay="indefinite"/>
                      </p:stCondLst>
                      <p:childTnLst>
                        <p:par>
                          <p:cTn id="126" fill="hold">
                            <p:stCondLst>
                              <p:cond delay="0"/>
                            </p:stCondLst>
                            <p:childTnLst>
                              <p:par>
                                <p:cTn id="127" presetID="2" presetClass="entr" presetSubtype="2" fill="hold" nodeType="clickEffect">
                                  <p:stCondLst>
                                    <p:cond delay="0"/>
                                  </p:stCondLst>
                                  <p:childTnLst>
                                    <p:set>
                                      <p:cBhvr>
                                        <p:cTn id="128" dur="1" fill="hold">
                                          <p:stCondLst>
                                            <p:cond delay="0"/>
                                          </p:stCondLst>
                                        </p:cTn>
                                        <p:tgtEl>
                                          <p:spTgt spid="50"/>
                                        </p:tgtEl>
                                        <p:attrNameLst>
                                          <p:attrName>style.visibility</p:attrName>
                                        </p:attrNameLst>
                                      </p:cBhvr>
                                      <p:to>
                                        <p:strVal val="visible"/>
                                      </p:to>
                                    </p:set>
                                    <p:anim calcmode="lin" valueType="num">
                                      <p:cBhvr additive="base">
                                        <p:cTn id="129" dur="500" fill="hold"/>
                                        <p:tgtEl>
                                          <p:spTgt spid="50"/>
                                        </p:tgtEl>
                                        <p:attrNameLst>
                                          <p:attrName>ppt_x</p:attrName>
                                        </p:attrNameLst>
                                      </p:cBhvr>
                                      <p:tavLst>
                                        <p:tav tm="0">
                                          <p:val>
                                            <p:strVal val="1+#ppt_w/2"/>
                                          </p:val>
                                        </p:tav>
                                        <p:tav tm="100000">
                                          <p:val>
                                            <p:strVal val="#ppt_x"/>
                                          </p:val>
                                        </p:tav>
                                      </p:tavLst>
                                    </p:anim>
                                    <p:anim calcmode="lin" valueType="num">
                                      <p:cBhvr additive="base">
                                        <p:cTn id="130" dur="500" fill="hold"/>
                                        <p:tgtEl>
                                          <p:spTgt spid="5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31" fill="hold" display="0">
                  <p:stCondLst>
                    <p:cond delay="indefinite"/>
                  </p:stCondLst>
                  <p:endCondLst>
                    <p:cond evt="onStopAudio" delay="0">
                      <p:tgtEl>
                        <p:sldTgt/>
                      </p:tgtEl>
                    </p:cond>
                  </p:endCondLst>
                </p:cTn>
                <p:tgtEl>
                  <p:spTgt spid="18"/>
                </p:tgtEl>
              </p:cMediaNode>
            </p:audio>
          </p:childTnLst>
        </p:cTn>
      </p:par>
    </p:tnLst>
    <p:bldLst>
      <p:bldP spid="8" grpId="0" animBg="1"/>
      <p:bldP spid="13" grpId="0" animBg="1"/>
      <p:bldP spid="14" grpId="0" animBg="1"/>
      <p:bldP spid="29" grpId="0" animBg="1"/>
      <p:bldP spid="30" grpId="0" animBg="1"/>
      <p:bldP spid="31" grpId="0" animBg="1"/>
      <p:bldP spid="40" grpId="0"/>
      <p:bldP spid="38" grpId="0" animBg="1"/>
      <p:bldP spid="42" grpId="0" animBg="1"/>
      <p:bldP spid="43" grpId="0" animBg="1"/>
      <p:bldP spid="44" grpId="0" animBg="1"/>
      <p:bldP spid="45" grpId="0" animBg="1"/>
      <p:bldP spid="46" grpId="0" animBg="1"/>
      <p:bldP spid="2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 name="Picture 65">
            <a:extLst>
              <a:ext uri="{FF2B5EF4-FFF2-40B4-BE49-F238E27FC236}">
                <a16:creationId xmlns:a16="http://schemas.microsoft.com/office/drawing/2014/main" id="{12507F81-A6E5-5C40-A837-104841FA9080}"/>
              </a:ext>
            </a:extLst>
          </p:cNvPr>
          <p:cNvPicPr>
            <a:picLocks noChangeAspect="1"/>
          </p:cNvPicPr>
          <p:nvPr/>
        </p:nvPicPr>
        <p:blipFill>
          <a:blip r:embed="rId6"/>
          <a:stretch>
            <a:fillRect/>
          </a:stretch>
        </p:blipFill>
        <p:spPr>
          <a:xfrm>
            <a:off x="1255006" y="5133266"/>
            <a:ext cx="1266932" cy="1060591"/>
          </a:xfrm>
          <a:prstGeom prst="rect">
            <a:avLst/>
          </a:prstGeom>
        </p:spPr>
      </p:pic>
      <p:sp>
        <p:nvSpPr>
          <p:cNvPr id="2" name="TextBox 1">
            <a:extLst>
              <a:ext uri="{FF2B5EF4-FFF2-40B4-BE49-F238E27FC236}">
                <a16:creationId xmlns:a16="http://schemas.microsoft.com/office/drawing/2014/main" id="{9049DF27-5888-A745-BB61-3EA72FD79527}"/>
              </a:ext>
            </a:extLst>
          </p:cNvPr>
          <p:cNvSpPr txBox="1"/>
          <p:nvPr/>
        </p:nvSpPr>
        <p:spPr>
          <a:xfrm>
            <a:off x="2476130" y="345387"/>
            <a:ext cx="6676923" cy="523220"/>
          </a:xfrm>
          <a:prstGeom prst="rect">
            <a:avLst/>
          </a:prstGeom>
          <a:noFill/>
        </p:spPr>
        <p:txBody>
          <a:bodyPr wrap="square" rtlCol="0">
            <a:spAutoFit/>
          </a:bodyPr>
          <a:lstStyle/>
          <a:p>
            <a:pPr algn="ctr"/>
            <a:r>
              <a:rPr lang="en-US" sz="2800" dirty="0"/>
              <a:t>Data Collection and Validation Process</a:t>
            </a:r>
          </a:p>
        </p:txBody>
      </p:sp>
      <p:sp>
        <p:nvSpPr>
          <p:cNvPr id="3" name="TextBox 2">
            <a:extLst>
              <a:ext uri="{FF2B5EF4-FFF2-40B4-BE49-F238E27FC236}">
                <a16:creationId xmlns:a16="http://schemas.microsoft.com/office/drawing/2014/main" id="{7F7A10EC-D9FC-8548-AAE2-B9C6BC467205}"/>
              </a:ext>
            </a:extLst>
          </p:cNvPr>
          <p:cNvSpPr txBox="1"/>
          <p:nvPr/>
        </p:nvSpPr>
        <p:spPr>
          <a:xfrm>
            <a:off x="3496286" y="1123084"/>
            <a:ext cx="1552156" cy="2031325"/>
          </a:xfrm>
          <a:prstGeom prst="rect">
            <a:avLst/>
          </a:prstGeom>
          <a:noFill/>
        </p:spPr>
        <p:txBody>
          <a:bodyPr wrap="none" rtlCol="0">
            <a:spAutoFit/>
          </a:bodyPr>
          <a:lstStyle/>
          <a:p>
            <a:pPr marL="285750" indent="-285750">
              <a:buFont typeface="Arial" panose="020B0604020202020204" pitchFamily="34" charset="0"/>
              <a:buChar char="•"/>
            </a:pPr>
            <a:r>
              <a:rPr lang="en-US" dirty="0"/>
              <a:t>First Name</a:t>
            </a:r>
          </a:p>
          <a:p>
            <a:pPr marL="285750" indent="-285750">
              <a:buFont typeface="Arial" panose="020B0604020202020204" pitchFamily="34" charset="0"/>
              <a:buChar char="•"/>
            </a:pPr>
            <a:r>
              <a:rPr lang="en-US" dirty="0"/>
              <a:t>Last Name</a:t>
            </a:r>
          </a:p>
          <a:p>
            <a:pPr marL="285750" indent="-285750">
              <a:buFont typeface="Arial" panose="020B0604020202020204" pitchFamily="34" charset="0"/>
              <a:buChar char="•"/>
            </a:pPr>
            <a:r>
              <a:rPr lang="en-US" dirty="0"/>
              <a:t>Seat #</a:t>
            </a:r>
          </a:p>
          <a:p>
            <a:pPr marL="285750" indent="-285750">
              <a:buFont typeface="Arial" panose="020B0604020202020204" pitchFamily="34" charset="0"/>
              <a:buChar char="•"/>
            </a:pPr>
            <a:r>
              <a:rPr lang="en-US" dirty="0"/>
              <a:t>Date</a:t>
            </a:r>
          </a:p>
          <a:p>
            <a:pPr marL="285750" indent="-285750">
              <a:buFont typeface="Arial" panose="020B0604020202020204" pitchFamily="34" charset="0"/>
              <a:buChar char="•"/>
            </a:pPr>
            <a:r>
              <a:rPr lang="en-US" dirty="0"/>
              <a:t>Flight No</a:t>
            </a:r>
          </a:p>
          <a:p>
            <a:pPr marL="285750" indent="-285750">
              <a:buFont typeface="Arial" panose="020B0604020202020204" pitchFamily="34" charset="0"/>
              <a:buChar char="•"/>
            </a:pPr>
            <a:r>
              <a:rPr lang="en-US" dirty="0"/>
              <a:t>Origin</a:t>
            </a:r>
          </a:p>
          <a:p>
            <a:pPr marL="285750" indent="-285750">
              <a:buFont typeface="Arial" panose="020B0604020202020204" pitchFamily="34" charset="0"/>
              <a:buChar char="•"/>
            </a:pPr>
            <a:r>
              <a:rPr lang="en-US" dirty="0"/>
              <a:t>Destination</a:t>
            </a:r>
          </a:p>
        </p:txBody>
      </p:sp>
      <p:sp>
        <p:nvSpPr>
          <p:cNvPr id="4" name="TextBox 3">
            <a:extLst>
              <a:ext uri="{FF2B5EF4-FFF2-40B4-BE49-F238E27FC236}">
                <a16:creationId xmlns:a16="http://schemas.microsoft.com/office/drawing/2014/main" id="{FAFD71BE-DEF9-BF43-89C0-BF0280919478}"/>
              </a:ext>
            </a:extLst>
          </p:cNvPr>
          <p:cNvSpPr txBox="1"/>
          <p:nvPr/>
        </p:nvSpPr>
        <p:spPr>
          <a:xfrm>
            <a:off x="3503486" y="3212413"/>
            <a:ext cx="1595180" cy="1477328"/>
          </a:xfrm>
          <a:prstGeom prst="rect">
            <a:avLst/>
          </a:prstGeom>
          <a:noFill/>
        </p:spPr>
        <p:txBody>
          <a:bodyPr wrap="none" rtlCol="0">
            <a:spAutoFit/>
          </a:bodyPr>
          <a:lstStyle/>
          <a:p>
            <a:pPr marL="285750" indent="-285750">
              <a:buFont typeface="Arial" panose="020B0604020202020204" pitchFamily="34" charset="0"/>
              <a:buChar char="•"/>
            </a:pPr>
            <a:r>
              <a:rPr lang="en-US" dirty="0"/>
              <a:t>First Name, </a:t>
            </a:r>
          </a:p>
          <a:p>
            <a:pPr marL="285750" indent="-285750">
              <a:buFont typeface="Arial" panose="020B0604020202020204" pitchFamily="34" charset="0"/>
              <a:buChar char="•"/>
            </a:pPr>
            <a:r>
              <a:rPr lang="en-US" dirty="0"/>
              <a:t>Last Name, </a:t>
            </a:r>
          </a:p>
          <a:p>
            <a:pPr marL="285750" indent="-285750">
              <a:buFont typeface="Arial" panose="020B0604020202020204" pitchFamily="34" charset="0"/>
              <a:buChar char="•"/>
            </a:pPr>
            <a:r>
              <a:rPr lang="en-US" dirty="0" err="1"/>
              <a:t>DoB</a:t>
            </a:r>
            <a:endParaRPr lang="en-US" dirty="0"/>
          </a:p>
          <a:p>
            <a:pPr marL="285750" indent="-285750">
              <a:buFont typeface="Arial" panose="020B0604020202020204" pitchFamily="34" charset="0"/>
              <a:buChar char="•"/>
            </a:pPr>
            <a:r>
              <a:rPr lang="en-US" dirty="0"/>
              <a:t>Face Pic</a:t>
            </a:r>
          </a:p>
          <a:p>
            <a:pPr marL="285750" indent="-285750">
              <a:buFont typeface="Arial" panose="020B0604020202020204" pitchFamily="34" charset="0"/>
              <a:buChar char="•"/>
            </a:pPr>
            <a:r>
              <a:rPr lang="en-US" dirty="0"/>
              <a:t>Sex</a:t>
            </a:r>
          </a:p>
        </p:txBody>
      </p:sp>
      <p:sp>
        <p:nvSpPr>
          <p:cNvPr id="5" name="TextBox 4">
            <a:extLst>
              <a:ext uri="{FF2B5EF4-FFF2-40B4-BE49-F238E27FC236}">
                <a16:creationId xmlns:a16="http://schemas.microsoft.com/office/drawing/2014/main" id="{6D41FBA6-BC72-8F4F-A003-35B259C938A6}"/>
              </a:ext>
            </a:extLst>
          </p:cNvPr>
          <p:cNvSpPr txBox="1"/>
          <p:nvPr/>
        </p:nvSpPr>
        <p:spPr>
          <a:xfrm>
            <a:off x="3461450" y="4618319"/>
            <a:ext cx="1449628" cy="923330"/>
          </a:xfrm>
          <a:prstGeom prst="rect">
            <a:avLst/>
          </a:prstGeom>
          <a:noFill/>
        </p:spPr>
        <p:txBody>
          <a:bodyPr wrap="none" rtlCol="0">
            <a:spAutoFit/>
          </a:bodyPr>
          <a:lstStyle/>
          <a:p>
            <a:pPr marL="285750" indent="-285750">
              <a:buFont typeface="Arial" panose="020B0604020202020204" pitchFamily="34" charset="0"/>
              <a:buChar char="•"/>
            </a:pPr>
            <a:r>
              <a:rPr lang="en-US" dirty="0"/>
              <a:t>Face Pic(s)</a:t>
            </a:r>
          </a:p>
          <a:p>
            <a:pPr marL="285750" indent="-285750">
              <a:buFont typeface="Arial" panose="020B0604020202020204" pitchFamily="34" charset="0"/>
              <a:buChar char="•"/>
            </a:pPr>
            <a:r>
              <a:rPr lang="en-US" dirty="0"/>
              <a:t>Sentiment</a:t>
            </a:r>
          </a:p>
          <a:p>
            <a:pPr marL="285750" indent="-285750">
              <a:buFont typeface="Arial" panose="020B0604020202020204" pitchFamily="34" charset="0"/>
              <a:buChar char="•"/>
            </a:pPr>
            <a:r>
              <a:rPr lang="en-US" dirty="0"/>
              <a:t>Emotion</a:t>
            </a:r>
          </a:p>
        </p:txBody>
      </p:sp>
      <p:sp>
        <p:nvSpPr>
          <p:cNvPr id="6" name="TextBox 5">
            <a:extLst>
              <a:ext uri="{FF2B5EF4-FFF2-40B4-BE49-F238E27FC236}">
                <a16:creationId xmlns:a16="http://schemas.microsoft.com/office/drawing/2014/main" id="{78FD8A99-8785-DB47-91FC-2CA9F07E401E}"/>
              </a:ext>
            </a:extLst>
          </p:cNvPr>
          <p:cNvSpPr txBox="1"/>
          <p:nvPr/>
        </p:nvSpPr>
        <p:spPr>
          <a:xfrm>
            <a:off x="8785558" y="1280588"/>
            <a:ext cx="3108030" cy="4801314"/>
          </a:xfrm>
          <a:prstGeom prst="rect">
            <a:avLst/>
          </a:prstGeom>
          <a:noFill/>
        </p:spPr>
        <p:txBody>
          <a:bodyPr wrap="none" rtlCol="0">
            <a:spAutoFit/>
          </a:bodyPr>
          <a:lstStyle/>
          <a:p>
            <a:pPr marL="285750" indent="-285750">
              <a:buFont typeface="Arial" panose="020B0604020202020204" pitchFamily="34" charset="0"/>
              <a:buChar char="•"/>
            </a:pPr>
            <a:r>
              <a:rPr lang="en-US" dirty="0"/>
              <a:t>Flight Validation</a:t>
            </a:r>
          </a:p>
          <a:p>
            <a:pPr marL="742950" lvl="1" indent="-285750">
              <a:buFont typeface="Arial" panose="020B0604020202020204" pitchFamily="34" charset="0"/>
              <a:buChar char="•"/>
            </a:pPr>
            <a:r>
              <a:rPr lang="en-US" dirty="0"/>
              <a:t>Flight No</a:t>
            </a:r>
          </a:p>
          <a:p>
            <a:pPr marL="742950" lvl="1" indent="-285750">
              <a:buFont typeface="Arial" panose="020B0604020202020204" pitchFamily="34" charset="0"/>
              <a:buChar char="•"/>
            </a:pPr>
            <a:r>
              <a:rPr lang="en-US" dirty="0"/>
              <a:t>Origin</a:t>
            </a:r>
          </a:p>
          <a:p>
            <a:pPr marL="742950" lvl="1" indent="-285750">
              <a:buFont typeface="Arial" panose="020B0604020202020204" pitchFamily="34" charset="0"/>
              <a:buChar char="•"/>
            </a:pPr>
            <a:r>
              <a:rPr lang="en-US" dirty="0"/>
              <a:t>Destination</a:t>
            </a:r>
          </a:p>
          <a:p>
            <a:pPr marL="742950" lvl="1" indent="-285750">
              <a:buFont typeface="Arial" panose="020B0604020202020204" pitchFamily="34" charset="0"/>
              <a:buChar char="•"/>
            </a:pPr>
            <a:r>
              <a:rPr lang="en-US" dirty="0"/>
              <a:t>Date &amp; Time</a:t>
            </a:r>
          </a:p>
          <a:p>
            <a:pPr marL="742950" lvl="1" indent="-285750">
              <a:buFont typeface="Arial" panose="020B0604020202020204" pitchFamily="34" charset="0"/>
              <a:buChar char="•"/>
            </a:pPr>
            <a:r>
              <a:rPr lang="en-US" dirty="0"/>
              <a:t>Seat No</a:t>
            </a:r>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Identity Validation</a:t>
            </a:r>
          </a:p>
          <a:p>
            <a:pPr marL="742950" lvl="1" indent="-285750">
              <a:buFont typeface="Arial" panose="020B0604020202020204" pitchFamily="34" charset="0"/>
              <a:buChar char="•"/>
            </a:pPr>
            <a:r>
              <a:rPr lang="en-US" dirty="0"/>
              <a:t>First and Last Name</a:t>
            </a:r>
          </a:p>
          <a:p>
            <a:pPr marL="742950" lvl="1" indent="-285750">
              <a:buFont typeface="Arial" panose="020B0604020202020204" pitchFamily="34" charset="0"/>
              <a:buChar char="•"/>
            </a:pPr>
            <a:r>
              <a:rPr lang="en-US" dirty="0"/>
              <a:t>Date of Birth</a:t>
            </a:r>
          </a:p>
          <a:p>
            <a:pPr marL="742950" lvl="1" indent="-285750">
              <a:buFont typeface="Arial" panose="020B0604020202020204" pitchFamily="34" charset="0"/>
              <a:buChar char="•"/>
            </a:pPr>
            <a:r>
              <a:rPr lang="en-US" dirty="0" err="1"/>
              <a:t>Mr</a:t>
            </a:r>
            <a:r>
              <a:rPr lang="en-US" dirty="0"/>
              <a:t>/</a:t>
            </a:r>
            <a:r>
              <a:rPr lang="en-US" dirty="0" err="1"/>
              <a:t>Mrs</a:t>
            </a:r>
            <a:endParaRPr lang="en-US" dirty="0"/>
          </a:p>
          <a:p>
            <a:pPr marL="285750" indent="-285750">
              <a:buFont typeface="Arial" panose="020B0604020202020204" pitchFamily="34" charset="0"/>
              <a:buChar char="•"/>
            </a:pPr>
            <a:r>
              <a:rPr lang="en-US" dirty="0"/>
              <a:t>Boarding Kiosk Experience</a:t>
            </a:r>
          </a:p>
          <a:p>
            <a:pPr marL="742950" lvl="1" indent="-285750">
              <a:buFont typeface="Arial" panose="020B0604020202020204" pitchFamily="34" charset="0"/>
              <a:buChar char="•"/>
            </a:pPr>
            <a:r>
              <a:rPr lang="en-US" dirty="0"/>
              <a:t>Emotion</a:t>
            </a:r>
          </a:p>
          <a:p>
            <a:pPr marL="742950" lvl="1" indent="-285750">
              <a:buFont typeface="Arial" panose="020B0604020202020204" pitchFamily="34" charset="0"/>
              <a:buChar char="•"/>
            </a:pPr>
            <a:r>
              <a:rPr lang="en-US" dirty="0"/>
              <a:t>Sentiment</a:t>
            </a:r>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Carry-on baggage Validation</a:t>
            </a:r>
          </a:p>
          <a:p>
            <a:pPr marL="742950" lvl="1" indent="-285750">
              <a:buFont typeface="Arial" panose="020B0604020202020204" pitchFamily="34" charset="0"/>
              <a:buChar char="•"/>
            </a:pPr>
            <a:r>
              <a:rPr lang="en-US" dirty="0"/>
              <a:t>Lighter Detection</a:t>
            </a:r>
          </a:p>
        </p:txBody>
      </p:sp>
      <p:sp>
        <p:nvSpPr>
          <p:cNvPr id="9" name="Oval 8">
            <a:extLst>
              <a:ext uri="{FF2B5EF4-FFF2-40B4-BE49-F238E27FC236}">
                <a16:creationId xmlns:a16="http://schemas.microsoft.com/office/drawing/2014/main" id="{D9E3F027-BBB3-AC4A-B091-259AD8862AD1}"/>
              </a:ext>
            </a:extLst>
          </p:cNvPr>
          <p:cNvSpPr/>
          <p:nvPr/>
        </p:nvSpPr>
        <p:spPr>
          <a:xfrm>
            <a:off x="8683030" y="1353312"/>
            <a:ext cx="320040" cy="320040"/>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B2301A8A-9047-134F-B22D-BD0C932D1239}"/>
              </a:ext>
            </a:extLst>
          </p:cNvPr>
          <p:cNvSpPr/>
          <p:nvPr/>
        </p:nvSpPr>
        <p:spPr>
          <a:xfrm>
            <a:off x="8714986" y="3185323"/>
            <a:ext cx="320040" cy="320040"/>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5B68635F-0049-1D4F-A847-AC8266A3921D}"/>
              </a:ext>
            </a:extLst>
          </p:cNvPr>
          <p:cNvSpPr/>
          <p:nvPr/>
        </p:nvSpPr>
        <p:spPr>
          <a:xfrm>
            <a:off x="8722186" y="4271593"/>
            <a:ext cx="320040" cy="320040"/>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2" descr="Poker Face Icon – Free Download, PNG and Vector">
            <a:extLst>
              <a:ext uri="{FF2B5EF4-FFF2-40B4-BE49-F238E27FC236}">
                <a16:creationId xmlns:a16="http://schemas.microsoft.com/office/drawing/2014/main" id="{52C67A85-5F09-D848-A72B-EC32F2E31D4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20783" y="3157295"/>
            <a:ext cx="645311" cy="645311"/>
          </a:xfrm>
          <a:prstGeom prst="rect">
            <a:avLst/>
          </a:prstGeom>
          <a:noFill/>
          <a:extLst>
            <a:ext uri="{909E8E84-426E-40DD-AFC4-6F175D3DCCD1}">
              <a14:hiddenFill xmlns:a14="http://schemas.microsoft.com/office/drawing/2010/main">
                <a:solidFill>
                  <a:srgbClr val="FFFFFF"/>
                </a:solidFill>
              </a14:hiddenFill>
            </a:ext>
          </a:extLst>
        </p:spPr>
      </p:pic>
      <p:grpSp>
        <p:nvGrpSpPr>
          <p:cNvPr id="23" name="Group 22">
            <a:extLst>
              <a:ext uri="{FF2B5EF4-FFF2-40B4-BE49-F238E27FC236}">
                <a16:creationId xmlns:a16="http://schemas.microsoft.com/office/drawing/2014/main" id="{911D65B1-DDA2-0140-B372-CC0694F0DD6B}"/>
              </a:ext>
            </a:extLst>
          </p:cNvPr>
          <p:cNvGrpSpPr/>
          <p:nvPr/>
        </p:nvGrpSpPr>
        <p:grpSpPr>
          <a:xfrm>
            <a:off x="660833" y="4418279"/>
            <a:ext cx="2572043" cy="896925"/>
            <a:chOff x="190190" y="1531826"/>
            <a:chExt cx="2572043" cy="896925"/>
          </a:xfrm>
        </p:grpSpPr>
        <p:pic>
          <p:nvPicPr>
            <p:cNvPr id="13" name="Picture 2" descr="Poker Face Icon – Free Download, PNG and Vector">
              <a:extLst>
                <a:ext uri="{FF2B5EF4-FFF2-40B4-BE49-F238E27FC236}">
                  <a16:creationId xmlns:a16="http://schemas.microsoft.com/office/drawing/2014/main" id="{0E76B0F1-C621-BD48-B73B-330DD456542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0190" y="1531826"/>
              <a:ext cx="645311" cy="645311"/>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Poker Face Icon – Free Download, PNG and Vector">
              <a:extLst>
                <a:ext uri="{FF2B5EF4-FFF2-40B4-BE49-F238E27FC236}">
                  <a16:creationId xmlns:a16="http://schemas.microsoft.com/office/drawing/2014/main" id="{6C0116EE-9796-0146-B1F9-A7A796D9555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7481" y="1537128"/>
              <a:ext cx="645311" cy="645311"/>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Poker Face Icon – Free Download, PNG and Vector">
              <a:extLst>
                <a:ext uri="{FF2B5EF4-FFF2-40B4-BE49-F238E27FC236}">
                  <a16:creationId xmlns:a16="http://schemas.microsoft.com/office/drawing/2014/main" id="{1C21F054-493E-F64E-8893-6F64736D666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54309" y="1537128"/>
              <a:ext cx="645311" cy="645311"/>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Poker Face Icon – Free Download, PNG and Vector">
              <a:extLst>
                <a:ext uri="{FF2B5EF4-FFF2-40B4-BE49-F238E27FC236}">
                  <a16:creationId xmlns:a16="http://schemas.microsoft.com/office/drawing/2014/main" id="{6981BB4A-50B7-804D-812B-8AEACB4D294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50165" y="1537127"/>
              <a:ext cx="645311" cy="645311"/>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Poker Face Icon – Free Download, PNG and Vector">
              <a:extLst>
                <a:ext uri="{FF2B5EF4-FFF2-40B4-BE49-F238E27FC236}">
                  <a16:creationId xmlns:a16="http://schemas.microsoft.com/office/drawing/2014/main" id="{A386B9F7-8723-B746-8AF3-461EF97ABE3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16922" y="1537126"/>
              <a:ext cx="645311" cy="645311"/>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85345985-5F78-1940-968C-79062EF254B4}"/>
                </a:ext>
              </a:extLst>
            </p:cNvPr>
            <p:cNvSpPr txBox="1"/>
            <p:nvPr/>
          </p:nvSpPr>
          <p:spPr>
            <a:xfrm>
              <a:off x="409346" y="2059419"/>
              <a:ext cx="2155334" cy="369332"/>
            </a:xfrm>
            <a:prstGeom prst="rect">
              <a:avLst/>
            </a:prstGeom>
            <a:noFill/>
          </p:spPr>
          <p:txBody>
            <a:bodyPr wrap="none" rtlCol="0">
              <a:spAutoFit/>
            </a:bodyPr>
            <a:lstStyle/>
            <a:p>
              <a:r>
                <a:rPr lang="en-US" dirty="0"/>
                <a:t>Emotion | Sentiment</a:t>
              </a:r>
            </a:p>
          </p:txBody>
        </p:sp>
      </p:grpSp>
      <p:sp>
        <p:nvSpPr>
          <p:cNvPr id="20" name="TextBox 19">
            <a:extLst>
              <a:ext uri="{FF2B5EF4-FFF2-40B4-BE49-F238E27FC236}">
                <a16:creationId xmlns:a16="http://schemas.microsoft.com/office/drawing/2014/main" id="{6BBE0EB3-E4FB-EB46-9B4E-60BD08FAE224}"/>
              </a:ext>
            </a:extLst>
          </p:cNvPr>
          <p:cNvSpPr txBox="1"/>
          <p:nvPr/>
        </p:nvSpPr>
        <p:spPr>
          <a:xfrm>
            <a:off x="2062356" y="3793743"/>
            <a:ext cx="1345240" cy="369332"/>
          </a:xfrm>
          <a:prstGeom prst="rect">
            <a:avLst/>
          </a:prstGeom>
          <a:noFill/>
        </p:spPr>
        <p:txBody>
          <a:bodyPr wrap="none" rtlCol="0">
            <a:spAutoFit/>
          </a:bodyPr>
          <a:lstStyle/>
          <a:p>
            <a:r>
              <a:rPr lang="en-US" dirty="0"/>
              <a:t>Name | </a:t>
            </a:r>
            <a:r>
              <a:rPr lang="en-US" dirty="0" err="1"/>
              <a:t>DoB</a:t>
            </a:r>
            <a:endParaRPr lang="en-US" dirty="0"/>
          </a:p>
        </p:txBody>
      </p:sp>
      <p:sp>
        <p:nvSpPr>
          <p:cNvPr id="21" name="TextBox 20">
            <a:extLst>
              <a:ext uri="{FF2B5EF4-FFF2-40B4-BE49-F238E27FC236}">
                <a16:creationId xmlns:a16="http://schemas.microsoft.com/office/drawing/2014/main" id="{1DEB3414-73E0-B44B-B547-EE6EE76BA77F}"/>
              </a:ext>
            </a:extLst>
          </p:cNvPr>
          <p:cNvSpPr txBox="1"/>
          <p:nvPr/>
        </p:nvSpPr>
        <p:spPr>
          <a:xfrm>
            <a:off x="1311995" y="1075703"/>
            <a:ext cx="1507079" cy="523220"/>
          </a:xfrm>
          <a:prstGeom prst="rect">
            <a:avLst/>
          </a:prstGeom>
          <a:noFill/>
        </p:spPr>
        <p:txBody>
          <a:bodyPr wrap="none" rtlCol="0">
            <a:spAutoFit/>
          </a:bodyPr>
          <a:lstStyle/>
          <a:p>
            <a:r>
              <a:rPr lang="en-US" sz="1400" dirty="0"/>
              <a:t>Personal Info</a:t>
            </a:r>
          </a:p>
          <a:p>
            <a:r>
              <a:rPr lang="en-US" sz="1400" dirty="0"/>
              <a:t>Flight Specific Info</a:t>
            </a:r>
          </a:p>
        </p:txBody>
      </p:sp>
      <p:cxnSp>
        <p:nvCxnSpPr>
          <p:cNvPr id="25" name="Curved Connector 24">
            <a:extLst>
              <a:ext uri="{FF2B5EF4-FFF2-40B4-BE49-F238E27FC236}">
                <a16:creationId xmlns:a16="http://schemas.microsoft.com/office/drawing/2014/main" id="{14D6F286-3C8D-1445-9B37-0E5BA56815C9}"/>
              </a:ext>
            </a:extLst>
          </p:cNvPr>
          <p:cNvCxnSpPr>
            <a:cxnSpLocks/>
            <a:endCxn id="10" idx="2"/>
          </p:cNvCxnSpPr>
          <p:nvPr/>
        </p:nvCxnSpPr>
        <p:spPr>
          <a:xfrm>
            <a:off x="4870764" y="1353312"/>
            <a:ext cx="3844222" cy="1992031"/>
          </a:xfrm>
          <a:prstGeom prst="curvedConnector3">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8" name="Curved Connector 27">
            <a:extLst>
              <a:ext uri="{FF2B5EF4-FFF2-40B4-BE49-F238E27FC236}">
                <a16:creationId xmlns:a16="http://schemas.microsoft.com/office/drawing/2014/main" id="{42C0E036-532A-6045-8BFE-7C9F89DC6E8E}"/>
              </a:ext>
            </a:extLst>
          </p:cNvPr>
          <p:cNvCxnSpPr>
            <a:cxnSpLocks/>
            <a:endCxn id="10" idx="2"/>
          </p:cNvCxnSpPr>
          <p:nvPr/>
        </p:nvCxnSpPr>
        <p:spPr>
          <a:xfrm>
            <a:off x="4945914" y="1673352"/>
            <a:ext cx="3769072" cy="1671991"/>
          </a:xfrm>
          <a:prstGeom prst="curvedConnector3">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0" name="Curved Connector 29">
            <a:extLst>
              <a:ext uri="{FF2B5EF4-FFF2-40B4-BE49-F238E27FC236}">
                <a16:creationId xmlns:a16="http://schemas.microsoft.com/office/drawing/2014/main" id="{781E5932-8E46-334E-9E6C-C81A2A83FA72}"/>
              </a:ext>
            </a:extLst>
          </p:cNvPr>
          <p:cNvCxnSpPr>
            <a:cxnSpLocks/>
            <a:endCxn id="10" idx="2"/>
          </p:cNvCxnSpPr>
          <p:nvPr/>
        </p:nvCxnSpPr>
        <p:spPr>
          <a:xfrm flipV="1">
            <a:off x="4933079" y="3345343"/>
            <a:ext cx="3781907" cy="384789"/>
          </a:xfrm>
          <a:prstGeom prst="curvedConnector3">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2" name="Curved Connector 31">
            <a:extLst>
              <a:ext uri="{FF2B5EF4-FFF2-40B4-BE49-F238E27FC236}">
                <a16:creationId xmlns:a16="http://schemas.microsoft.com/office/drawing/2014/main" id="{6D87D89C-4D03-684C-8D65-E0940F32A09C}"/>
              </a:ext>
            </a:extLst>
          </p:cNvPr>
          <p:cNvCxnSpPr>
            <a:cxnSpLocks/>
            <a:endCxn id="10" idx="2"/>
          </p:cNvCxnSpPr>
          <p:nvPr/>
        </p:nvCxnSpPr>
        <p:spPr>
          <a:xfrm flipV="1">
            <a:off x="4933079" y="3345343"/>
            <a:ext cx="3781907" cy="83657"/>
          </a:xfrm>
          <a:prstGeom prst="curvedConnector3">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4" name="Curved Connector 33">
            <a:extLst>
              <a:ext uri="{FF2B5EF4-FFF2-40B4-BE49-F238E27FC236}">
                <a16:creationId xmlns:a16="http://schemas.microsoft.com/office/drawing/2014/main" id="{5741BA54-27A6-8341-84E7-9FFBC929B431}"/>
              </a:ext>
            </a:extLst>
          </p:cNvPr>
          <p:cNvCxnSpPr>
            <a:cxnSpLocks/>
            <a:endCxn id="10" idx="2"/>
          </p:cNvCxnSpPr>
          <p:nvPr/>
        </p:nvCxnSpPr>
        <p:spPr>
          <a:xfrm flipV="1">
            <a:off x="4671588" y="3345343"/>
            <a:ext cx="4043398" cy="861501"/>
          </a:xfrm>
          <a:prstGeom prst="curvedConnector3">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6" name="Curved Connector 35">
            <a:extLst>
              <a:ext uri="{FF2B5EF4-FFF2-40B4-BE49-F238E27FC236}">
                <a16:creationId xmlns:a16="http://schemas.microsoft.com/office/drawing/2014/main" id="{7BB23986-C736-5245-9F13-7A5F73D3A30B}"/>
              </a:ext>
            </a:extLst>
          </p:cNvPr>
          <p:cNvCxnSpPr>
            <a:cxnSpLocks/>
            <a:endCxn id="10" idx="2"/>
          </p:cNvCxnSpPr>
          <p:nvPr/>
        </p:nvCxnSpPr>
        <p:spPr>
          <a:xfrm flipV="1">
            <a:off x="4820662" y="3345343"/>
            <a:ext cx="3894324" cy="1511971"/>
          </a:xfrm>
          <a:prstGeom prst="curvedConnector3">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8" name="Curved Connector 47">
            <a:extLst>
              <a:ext uri="{FF2B5EF4-FFF2-40B4-BE49-F238E27FC236}">
                <a16:creationId xmlns:a16="http://schemas.microsoft.com/office/drawing/2014/main" id="{12296175-7344-894E-8BEC-AF3EAF7D1DC5}"/>
              </a:ext>
            </a:extLst>
          </p:cNvPr>
          <p:cNvCxnSpPr>
            <a:endCxn id="9" idx="2"/>
          </p:cNvCxnSpPr>
          <p:nvPr/>
        </p:nvCxnSpPr>
        <p:spPr>
          <a:xfrm flipV="1">
            <a:off x="4517679" y="1513332"/>
            <a:ext cx="4165351" cy="342628"/>
          </a:xfrm>
          <a:prstGeom prst="curvedConnector3">
            <a:avLst/>
          </a:prstGeom>
          <a:ln>
            <a:headEnd type="triangle"/>
            <a:tailEnd type="triangle"/>
          </a:ln>
        </p:spPr>
        <p:style>
          <a:lnRef idx="1">
            <a:schemeClr val="accent2"/>
          </a:lnRef>
          <a:fillRef idx="0">
            <a:schemeClr val="accent2"/>
          </a:fillRef>
          <a:effectRef idx="0">
            <a:schemeClr val="accent2"/>
          </a:effectRef>
          <a:fontRef idx="minor">
            <a:schemeClr val="tx1"/>
          </a:fontRef>
        </p:style>
      </p:cxnSp>
      <p:cxnSp>
        <p:nvCxnSpPr>
          <p:cNvPr id="52" name="Curved Connector 51">
            <a:extLst>
              <a:ext uri="{FF2B5EF4-FFF2-40B4-BE49-F238E27FC236}">
                <a16:creationId xmlns:a16="http://schemas.microsoft.com/office/drawing/2014/main" id="{334EAF34-0AD7-EA44-BB31-467A3E93D0CB}"/>
              </a:ext>
            </a:extLst>
          </p:cNvPr>
          <p:cNvCxnSpPr>
            <a:endCxn id="9" idx="2"/>
          </p:cNvCxnSpPr>
          <p:nvPr/>
        </p:nvCxnSpPr>
        <p:spPr>
          <a:xfrm flipV="1">
            <a:off x="4390931" y="1513332"/>
            <a:ext cx="4292099" cy="625414"/>
          </a:xfrm>
          <a:prstGeom prst="curvedConnector3">
            <a:avLst/>
          </a:prstGeom>
          <a:ln>
            <a:headEnd type="triangle"/>
            <a:tailEnd type="triangle"/>
          </a:ln>
        </p:spPr>
        <p:style>
          <a:lnRef idx="1">
            <a:schemeClr val="accent2"/>
          </a:lnRef>
          <a:fillRef idx="0">
            <a:schemeClr val="accent2"/>
          </a:fillRef>
          <a:effectRef idx="0">
            <a:schemeClr val="accent2"/>
          </a:effectRef>
          <a:fontRef idx="minor">
            <a:schemeClr val="tx1"/>
          </a:fontRef>
        </p:style>
      </p:cxnSp>
      <p:cxnSp>
        <p:nvCxnSpPr>
          <p:cNvPr id="54" name="Curved Connector 53">
            <a:extLst>
              <a:ext uri="{FF2B5EF4-FFF2-40B4-BE49-F238E27FC236}">
                <a16:creationId xmlns:a16="http://schemas.microsoft.com/office/drawing/2014/main" id="{24C3E826-105B-7C4A-B657-E18072377AB3}"/>
              </a:ext>
            </a:extLst>
          </p:cNvPr>
          <p:cNvCxnSpPr/>
          <p:nvPr/>
        </p:nvCxnSpPr>
        <p:spPr>
          <a:xfrm flipV="1">
            <a:off x="4790936" y="1513332"/>
            <a:ext cx="3800803" cy="931104"/>
          </a:xfrm>
          <a:prstGeom prst="curvedConnector3">
            <a:avLst/>
          </a:prstGeom>
          <a:ln>
            <a:headEnd type="triangle"/>
            <a:tailEnd type="triangle"/>
          </a:ln>
        </p:spPr>
        <p:style>
          <a:lnRef idx="1">
            <a:schemeClr val="accent2"/>
          </a:lnRef>
          <a:fillRef idx="0">
            <a:schemeClr val="accent2"/>
          </a:fillRef>
          <a:effectRef idx="0">
            <a:schemeClr val="accent2"/>
          </a:effectRef>
          <a:fontRef idx="minor">
            <a:schemeClr val="tx1"/>
          </a:fontRef>
        </p:style>
      </p:cxnSp>
      <p:cxnSp>
        <p:nvCxnSpPr>
          <p:cNvPr id="56" name="Curved Connector 55">
            <a:extLst>
              <a:ext uri="{FF2B5EF4-FFF2-40B4-BE49-F238E27FC236}">
                <a16:creationId xmlns:a16="http://schemas.microsoft.com/office/drawing/2014/main" id="{0E125231-569B-4F43-9B52-B5D0B8DF0523}"/>
              </a:ext>
            </a:extLst>
          </p:cNvPr>
          <p:cNvCxnSpPr/>
          <p:nvPr/>
        </p:nvCxnSpPr>
        <p:spPr>
          <a:xfrm flipV="1">
            <a:off x="4581053" y="1513332"/>
            <a:ext cx="4010686" cy="1184601"/>
          </a:xfrm>
          <a:prstGeom prst="curvedConnector3">
            <a:avLst/>
          </a:prstGeom>
          <a:ln>
            <a:headEnd type="triangle"/>
            <a:tailEnd type="triangle"/>
          </a:ln>
        </p:spPr>
        <p:style>
          <a:lnRef idx="1">
            <a:schemeClr val="accent2"/>
          </a:lnRef>
          <a:fillRef idx="0">
            <a:schemeClr val="accent2"/>
          </a:fillRef>
          <a:effectRef idx="0">
            <a:schemeClr val="accent2"/>
          </a:effectRef>
          <a:fontRef idx="minor">
            <a:schemeClr val="tx1"/>
          </a:fontRef>
        </p:style>
      </p:cxnSp>
      <p:cxnSp>
        <p:nvCxnSpPr>
          <p:cNvPr id="58" name="Curved Connector 57">
            <a:extLst>
              <a:ext uri="{FF2B5EF4-FFF2-40B4-BE49-F238E27FC236}">
                <a16:creationId xmlns:a16="http://schemas.microsoft.com/office/drawing/2014/main" id="{03C30D31-78A6-8A44-B67C-4A9FF0675C97}"/>
              </a:ext>
            </a:extLst>
          </p:cNvPr>
          <p:cNvCxnSpPr/>
          <p:nvPr/>
        </p:nvCxnSpPr>
        <p:spPr>
          <a:xfrm flipV="1">
            <a:off x="5048442" y="1513332"/>
            <a:ext cx="3543297" cy="1474312"/>
          </a:xfrm>
          <a:prstGeom prst="curvedConnector3">
            <a:avLst/>
          </a:prstGeom>
          <a:ln>
            <a:headEnd type="triangle"/>
            <a:tailEnd type="triangle"/>
          </a:ln>
        </p:spPr>
        <p:style>
          <a:lnRef idx="1">
            <a:schemeClr val="accent2"/>
          </a:lnRef>
          <a:fillRef idx="0">
            <a:schemeClr val="accent2"/>
          </a:fillRef>
          <a:effectRef idx="0">
            <a:schemeClr val="accent2"/>
          </a:effectRef>
          <a:fontRef idx="minor">
            <a:schemeClr val="tx1"/>
          </a:fontRef>
        </p:style>
      </p:cxnSp>
      <p:cxnSp>
        <p:nvCxnSpPr>
          <p:cNvPr id="60" name="Curved Connector 59">
            <a:extLst>
              <a:ext uri="{FF2B5EF4-FFF2-40B4-BE49-F238E27FC236}">
                <a16:creationId xmlns:a16="http://schemas.microsoft.com/office/drawing/2014/main" id="{05489AC7-17EC-DC43-AF8A-D6CEC71D09F2}"/>
              </a:ext>
            </a:extLst>
          </p:cNvPr>
          <p:cNvCxnSpPr>
            <a:cxnSpLocks/>
          </p:cNvCxnSpPr>
          <p:nvPr/>
        </p:nvCxnSpPr>
        <p:spPr>
          <a:xfrm flipV="1">
            <a:off x="4327557" y="1527971"/>
            <a:ext cx="4277017" cy="2437175"/>
          </a:xfrm>
          <a:prstGeom prst="curvedConnector3">
            <a:avLst/>
          </a:prstGeom>
          <a:ln>
            <a:headEnd type="triangle"/>
            <a:tailEnd type="triangle"/>
          </a:ln>
        </p:spPr>
        <p:style>
          <a:lnRef idx="1">
            <a:schemeClr val="accent2"/>
          </a:lnRef>
          <a:fillRef idx="0">
            <a:schemeClr val="accent2"/>
          </a:fillRef>
          <a:effectRef idx="0">
            <a:schemeClr val="accent2"/>
          </a:effectRef>
          <a:fontRef idx="minor">
            <a:schemeClr val="tx1"/>
          </a:fontRef>
        </p:style>
      </p:cxnSp>
      <p:cxnSp>
        <p:nvCxnSpPr>
          <p:cNvPr id="63" name="Curved Connector 62">
            <a:extLst>
              <a:ext uri="{FF2B5EF4-FFF2-40B4-BE49-F238E27FC236}">
                <a16:creationId xmlns:a16="http://schemas.microsoft.com/office/drawing/2014/main" id="{C8516671-6E0E-904A-825B-F750D4110BAE}"/>
              </a:ext>
            </a:extLst>
          </p:cNvPr>
          <p:cNvCxnSpPr>
            <a:stCxn id="5" idx="3"/>
            <a:endCxn id="11" idx="2"/>
          </p:cNvCxnSpPr>
          <p:nvPr/>
        </p:nvCxnSpPr>
        <p:spPr>
          <a:xfrm flipV="1">
            <a:off x="4911078" y="4431613"/>
            <a:ext cx="3811108" cy="648371"/>
          </a:xfrm>
          <a:prstGeom prst="curvedConnector3">
            <a:avLst/>
          </a:prstGeom>
          <a:ln>
            <a:headEnd type="triangle"/>
            <a:tailEnd type="triangle"/>
          </a:ln>
        </p:spPr>
        <p:style>
          <a:lnRef idx="1">
            <a:schemeClr val="accent6"/>
          </a:lnRef>
          <a:fillRef idx="0">
            <a:schemeClr val="accent6"/>
          </a:fillRef>
          <a:effectRef idx="0">
            <a:schemeClr val="accent6"/>
          </a:effectRef>
          <a:fontRef idx="minor">
            <a:schemeClr val="tx1"/>
          </a:fontRef>
        </p:style>
      </p:cxnSp>
      <p:cxnSp>
        <p:nvCxnSpPr>
          <p:cNvPr id="65" name="Curved Connector 64">
            <a:extLst>
              <a:ext uri="{FF2B5EF4-FFF2-40B4-BE49-F238E27FC236}">
                <a16:creationId xmlns:a16="http://schemas.microsoft.com/office/drawing/2014/main" id="{C8A8F735-CCAA-084A-AC34-419C57A8E503}"/>
              </a:ext>
            </a:extLst>
          </p:cNvPr>
          <p:cNvCxnSpPr>
            <a:cxnSpLocks/>
            <a:endCxn id="11" idx="1"/>
          </p:cNvCxnSpPr>
          <p:nvPr/>
        </p:nvCxnSpPr>
        <p:spPr>
          <a:xfrm flipV="1">
            <a:off x="4671588" y="4318462"/>
            <a:ext cx="4097467" cy="1058618"/>
          </a:xfrm>
          <a:prstGeom prst="curvedConnector4">
            <a:avLst>
              <a:gd name="adj1" fmla="val 49428"/>
              <a:gd name="adj2" fmla="val 126022"/>
            </a:avLst>
          </a:prstGeom>
          <a:ln>
            <a:headEnd type="triangle"/>
            <a:tailEnd type="triangle"/>
          </a:ln>
        </p:spPr>
        <p:style>
          <a:lnRef idx="1">
            <a:schemeClr val="accent6"/>
          </a:lnRef>
          <a:fillRef idx="0">
            <a:schemeClr val="accent6"/>
          </a:fillRef>
          <a:effectRef idx="0">
            <a:schemeClr val="accent6"/>
          </a:effectRef>
          <a:fontRef idx="minor">
            <a:schemeClr val="tx1"/>
          </a:fontRef>
        </p:style>
      </p:cxnSp>
      <p:pic>
        <p:nvPicPr>
          <p:cNvPr id="67" name="Picture 4" descr="Boarding Pass Template">
            <a:extLst>
              <a:ext uri="{FF2B5EF4-FFF2-40B4-BE49-F238E27FC236}">
                <a16:creationId xmlns:a16="http://schemas.microsoft.com/office/drawing/2014/main" id="{69345FE3-5E66-9E4F-A064-5518BEAAC53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27604" y="1629837"/>
            <a:ext cx="2562009" cy="1127551"/>
          </a:xfrm>
          <a:prstGeom prst="rect">
            <a:avLst/>
          </a:prstGeom>
          <a:noFill/>
          <a:extLst>
            <a:ext uri="{909E8E84-426E-40DD-AFC4-6F175D3DCCD1}">
              <a14:hiddenFill xmlns:a14="http://schemas.microsoft.com/office/drawing/2010/main">
                <a:solidFill>
                  <a:srgbClr val="FFFFFF"/>
                </a:solidFill>
              </a14:hiddenFill>
            </a:ext>
          </a:extLst>
        </p:spPr>
      </p:pic>
      <p:pic>
        <p:nvPicPr>
          <p:cNvPr id="68" name="Picture 2">
            <a:extLst>
              <a:ext uri="{FF2B5EF4-FFF2-40B4-BE49-F238E27FC236}">
                <a16:creationId xmlns:a16="http://schemas.microsoft.com/office/drawing/2014/main" id="{BAB9238B-5254-8D4D-BD73-B0AEEA70215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71044" y="3252271"/>
            <a:ext cx="1734746" cy="950612"/>
          </a:xfrm>
          <a:prstGeom prst="rect">
            <a:avLst/>
          </a:prstGeom>
          <a:noFill/>
          <a:extLst>
            <a:ext uri="{909E8E84-426E-40DD-AFC4-6F175D3DCCD1}">
              <a14:hiddenFill xmlns:a14="http://schemas.microsoft.com/office/drawing/2010/main">
                <a:solidFill>
                  <a:srgbClr val="FFFFFF"/>
                </a:solidFill>
              </a14:hiddenFill>
            </a:ext>
          </a:extLst>
        </p:spPr>
      </p:pic>
      <p:sp>
        <p:nvSpPr>
          <p:cNvPr id="69" name="Double Brace 68">
            <a:extLst>
              <a:ext uri="{FF2B5EF4-FFF2-40B4-BE49-F238E27FC236}">
                <a16:creationId xmlns:a16="http://schemas.microsoft.com/office/drawing/2014/main" id="{5EFDB8A4-068E-674D-9FAB-A5CDCC8AC94C}"/>
              </a:ext>
            </a:extLst>
          </p:cNvPr>
          <p:cNvSpPr/>
          <p:nvPr/>
        </p:nvSpPr>
        <p:spPr>
          <a:xfrm>
            <a:off x="172016" y="3185323"/>
            <a:ext cx="3324270" cy="1086270"/>
          </a:xfrm>
          <a:prstGeom prst="brace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0" name="Double Brace 69">
            <a:extLst>
              <a:ext uri="{FF2B5EF4-FFF2-40B4-BE49-F238E27FC236}">
                <a16:creationId xmlns:a16="http://schemas.microsoft.com/office/drawing/2014/main" id="{F2ACB004-0C98-9144-8244-9370CD26E0F0}"/>
              </a:ext>
            </a:extLst>
          </p:cNvPr>
          <p:cNvSpPr/>
          <p:nvPr/>
        </p:nvSpPr>
        <p:spPr>
          <a:xfrm>
            <a:off x="344032" y="1120838"/>
            <a:ext cx="3088880" cy="1936987"/>
          </a:xfrm>
          <a:prstGeom prst="brace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1" name="Double Brace 70">
            <a:extLst>
              <a:ext uri="{FF2B5EF4-FFF2-40B4-BE49-F238E27FC236}">
                <a16:creationId xmlns:a16="http://schemas.microsoft.com/office/drawing/2014/main" id="{87FDB571-58F5-8B48-9F18-D04C6AD7EE51}"/>
              </a:ext>
            </a:extLst>
          </p:cNvPr>
          <p:cNvSpPr/>
          <p:nvPr/>
        </p:nvSpPr>
        <p:spPr>
          <a:xfrm>
            <a:off x="487776" y="4338541"/>
            <a:ext cx="2903102" cy="1763900"/>
          </a:xfrm>
          <a:prstGeom prst="brace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5" name="TextBox 34">
            <a:extLst>
              <a:ext uri="{FF2B5EF4-FFF2-40B4-BE49-F238E27FC236}">
                <a16:creationId xmlns:a16="http://schemas.microsoft.com/office/drawing/2014/main" id="{5CEC37D2-BFD7-764E-9865-9A0BB9F4DF78}"/>
              </a:ext>
            </a:extLst>
          </p:cNvPr>
          <p:cNvSpPr txBox="1"/>
          <p:nvPr/>
        </p:nvSpPr>
        <p:spPr>
          <a:xfrm>
            <a:off x="3461450" y="5866282"/>
            <a:ext cx="2903102" cy="646331"/>
          </a:xfrm>
          <a:prstGeom prst="rect">
            <a:avLst/>
          </a:prstGeom>
          <a:noFill/>
        </p:spPr>
        <p:txBody>
          <a:bodyPr wrap="square" rtlCol="0">
            <a:spAutoFit/>
          </a:bodyPr>
          <a:lstStyle/>
          <a:p>
            <a:pPr marL="285750" indent="-285750">
              <a:buFont typeface="Arial" panose="020B0604020202020204" pitchFamily="34" charset="0"/>
              <a:buChar char="•"/>
            </a:pPr>
            <a:r>
              <a:rPr lang="en-US" dirty="0"/>
              <a:t>Public lighter images</a:t>
            </a:r>
          </a:p>
          <a:p>
            <a:pPr marL="285750" indent="-285750">
              <a:buFont typeface="Arial" panose="020B0604020202020204" pitchFamily="34" charset="0"/>
              <a:buChar char="•"/>
            </a:pPr>
            <a:r>
              <a:rPr lang="en-US" dirty="0"/>
              <a:t>Test Carry-on items image</a:t>
            </a:r>
          </a:p>
        </p:txBody>
      </p:sp>
      <p:sp>
        <p:nvSpPr>
          <p:cNvPr id="53" name="Oval 52">
            <a:extLst>
              <a:ext uri="{FF2B5EF4-FFF2-40B4-BE49-F238E27FC236}">
                <a16:creationId xmlns:a16="http://schemas.microsoft.com/office/drawing/2014/main" id="{DB9B8BDD-1A45-7C40-8FF5-48A3622BA65A}"/>
              </a:ext>
            </a:extLst>
          </p:cNvPr>
          <p:cNvSpPr/>
          <p:nvPr/>
        </p:nvSpPr>
        <p:spPr>
          <a:xfrm>
            <a:off x="8769055" y="5461661"/>
            <a:ext cx="320040" cy="320040"/>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Freeform 37">
            <a:extLst>
              <a:ext uri="{FF2B5EF4-FFF2-40B4-BE49-F238E27FC236}">
                <a16:creationId xmlns:a16="http://schemas.microsoft.com/office/drawing/2014/main" id="{1249BCE9-3A64-434E-A7EC-93D58B8CB0B7}"/>
              </a:ext>
            </a:extLst>
          </p:cNvPr>
          <p:cNvSpPr/>
          <p:nvPr/>
        </p:nvSpPr>
        <p:spPr>
          <a:xfrm>
            <a:off x="5780639" y="5601160"/>
            <a:ext cx="3020485" cy="504640"/>
          </a:xfrm>
          <a:custGeom>
            <a:avLst/>
            <a:gdLst>
              <a:gd name="connsiteX0" fmla="*/ 0 w 3020485"/>
              <a:gd name="connsiteY0" fmla="*/ 504640 h 504640"/>
              <a:gd name="connsiteX1" fmla="*/ 1640541 w 3020485"/>
              <a:gd name="connsiteY1" fmla="*/ 262593 h 504640"/>
              <a:gd name="connsiteX2" fmla="*/ 2904564 w 3020485"/>
              <a:gd name="connsiteY2" fmla="*/ 20545 h 504640"/>
              <a:gd name="connsiteX3" fmla="*/ 2886635 w 3020485"/>
              <a:gd name="connsiteY3" fmla="*/ 29510 h 504640"/>
            </a:gdLst>
            <a:ahLst/>
            <a:cxnLst>
              <a:cxn ang="0">
                <a:pos x="connsiteX0" y="connsiteY0"/>
              </a:cxn>
              <a:cxn ang="0">
                <a:pos x="connsiteX1" y="connsiteY1"/>
              </a:cxn>
              <a:cxn ang="0">
                <a:pos x="connsiteX2" y="connsiteY2"/>
              </a:cxn>
              <a:cxn ang="0">
                <a:pos x="connsiteX3" y="connsiteY3"/>
              </a:cxn>
            </a:cxnLst>
            <a:rect l="l" t="t" r="r" b="b"/>
            <a:pathLst>
              <a:path w="3020485" h="504640">
                <a:moveTo>
                  <a:pt x="0" y="504640"/>
                </a:moveTo>
                <a:lnTo>
                  <a:pt x="1640541" y="262593"/>
                </a:lnTo>
                <a:cubicBezTo>
                  <a:pt x="2124635" y="181911"/>
                  <a:pt x="2904564" y="20545"/>
                  <a:pt x="2904564" y="20545"/>
                </a:cubicBezTo>
                <a:cubicBezTo>
                  <a:pt x="3112246" y="-18302"/>
                  <a:pt x="2999440" y="5604"/>
                  <a:pt x="2886635" y="29510"/>
                </a:cubicBezTo>
              </a:path>
            </a:pathLst>
          </a:custGeom>
        </p:spPr>
        <p:style>
          <a:lnRef idx="2">
            <a:schemeClr val="accent4"/>
          </a:lnRef>
          <a:fillRef idx="0">
            <a:schemeClr val="accent4"/>
          </a:fillRef>
          <a:effectRef idx="1">
            <a:schemeClr val="accent4"/>
          </a:effectRef>
          <a:fontRef idx="minor">
            <a:schemeClr val="tx1"/>
          </a:fontRef>
        </p:style>
        <p:txBody>
          <a:bodyPr rtlCol="0" anchor="ctr"/>
          <a:lstStyle/>
          <a:p>
            <a:pPr algn="ctr"/>
            <a:endParaRPr lang="en-US"/>
          </a:p>
        </p:txBody>
      </p:sp>
      <p:sp>
        <p:nvSpPr>
          <p:cNvPr id="55" name="Freeform 54">
            <a:extLst>
              <a:ext uri="{FF2B5EF4-FFF2-40B4-BE49-F238E27FC236}">
                <a16:creationId xmlns:a16="http://schemas.microsoft.com/office/drawing/2014/main" id="{78013E08-775C-DE4B-AF83-599C5CEAE4F2}"/>
              </a:ext>
            </a:extLst>
          </p:cNvPr>
          <p:cNvSpPr/>
          <p:nvPr/>
        </p:nvSpPr>
        <p:spPr>
          <a:xfrm>
            <a:off x="6267944" y="5696227"/>
            <a:ext cx="2486369" cy="633653"/>
          </a:xfrm>
          <a:custGeom>
            <a:avLst/>
            <a:gdLst>
              <a:gd name="connsiteX0" fmla="*/ 0 w 3020485"/>
              <a:gd name="connsiteY0" fmla="*/ 504640 h 504640"/>
              <a:gd name="connsiteX1" fmla="*/ 1640541 w 3020485"/>
              <a:gd name="connsiteY1" fmla="*/ 262593 h 504640"/>
              <a:gd name="connsiteX2" fmla="*/ 2904564 w 3020485"/>
              <a:gd name="connsiteY2" fmla="*/ 20545 h 504640"/>
              <a:gd name="connsiteX3" fmla="*/ 2886635 w 3020485"/>
              <a:gd name="connsiteY3" fmla="*/ 29510 h 504640"/>
            </a:gdLst>
            <a:ahLst/>
            <a:cxnLst>
              <a:cxn ang="0">
                <a:pos x="connsiteX0" y="connsiteY0"/>
              </a:cxn>
              <a:cxn ang="0">
                <a:pos x="connsiteX1" y="connsiteY1"/>
              </a:cxn>
              <a:cxn ang="0">
                <a:pos x="connsiteX2" y="connsiteY2"/>
              </a:cxn>
              <a:cxn ang="0">
                <a:pos x="connsiteX3" y="connsiteY3"/>
              </a:cxn>
            </a:cxnLst>
            <a:rect l="l" t="t" r="r" b="b"/>
            <a:pathLst>
              <a:path w="3020485" h="504640">
                <a:moveTo>
                  <a:pt x="0" y="504640"/>
                </a:moveTo>
                <a:lnTo>
                  <a:pt x="1640541" y="262593"/>
                </a:lnTo>
                <a:cubicBezTo>
                  <a:pt x="2124635" y="181911"/>
                  <a:pt x="2904564" y="20545"/>
                  <a:pt x="2904564" y="20545"/>
                </a:cubicBezTo>
                <a:cubicBezTo>
                  <a:pt x="3112246" y="-18302"/>
                  <a:pt x="2999440" y="5604"/>
                  <a:pt x="2886635" y="29510"/>
                </a:cubicBezTo>
              </a:path>
            </a:pathLst>
          </a:custGeom>
        </p:spPr>
        <p:style>
          <a:lnRef idx="2">
            <a:schemeClr val="accent4"/>
          </a:lnRef>
          <a:fillRef idx="0">
            <a:schemeClr val="accent4"/>
          </a:fillRef>
          <a:effectRef idx="1">
            <a:schemeClr val="accent4"/>
          </a:effectRef>
          <a:fontRef idx="minor">
            <a:schemeClr val="tx1"/>
          </a:fontRef>
        </p:style>
        <p:txBody>
          <a:bodyPr rtlCol="0" anchor="ctr"/>
          <a:lstStyle/>
          <a:p>
            <a:pPr algn="ctr"/>
            <a:endParaRPr lang="en-US"/>
          </a:p>
        </p:txBody>
      </p:sp>
      <p:cxnSp>
        <p:nvCxnSpPr>
          <p:cNvPr id="43" name="Curved Connector 42">
            <a:extLst>
              <a:ext uri="{FF2B5EF4-FFF2-40B4-BE49-F238E27FC236}">
                <a16:creationId xmlns:a16="http://schemas.microsoft.com/office/drawing/2014/main" id="{982A322A-0F04-9C4E-8C30-A3E08F57DE8F}"/>
              </a:ext>
            </a:extLst>
          </p:cNvPr>
          <p:cNvCxnSpPr>
            <a:cxnSpLocks/>
            <a:endCxn id="10" idx="2"/>
          </p:cNvCxnSpPr>
          <p:nvPr/>
        </p:nvCxnSpPr>
        <p:spPr>
          <a:xfrm flipV="1">
            <a:off x="4790936" y="3345343"/>
            <a:ext cx="3924050" cy="1072936"/>
          </a:xfrm>
          <a:prstGeom prst="curvedConnector3">
            <a:avLst/>
          </a:prstGeom>
          <a:ln>
            <a:headEnd type="triangle"/>
            <a:tailEnd type="triangle"/>
          </a:ln>
        </p:spPr>
        <p:style>
          <a:lnRef idx="1">
            <a:schemeClr val="accent1"/>
          </a:lnRef>
          <a:fillRef idx="0">
            <a:schemeClr val="accent1"/>
          </a:fillRef>
          <a:effectRef idx="0">
            <a:schemeClr val="accent1"/>
          </a:effectRef>
          <a:fontRef idx="minor">
            <a:schemeClr val="tx1"/>
          </a:fontRef>
        </p:style>
      </p:cxnSp>
      <p:pic>
        <p:nvPicPr>
          <p:cNvPr id="7" name="Audio 6">
            <a:hlinkClick r:id="" action="ppaction://media"/>
            <a:extLst>
              <a:ext uri="{FF2B5EF4-FFF2-40B4-BE49-F238E27FC236}">
                <a16:creationId xmlns:a16="http://schemas.microsoft.com/office/drawing/2014/main" id="{0E014224-6227-504A-807E-002F653D8766}"/>
              </a:ext>
            </a:extLst>
          </p:cNvPr>
          <p:cNvPicPr>
            <a:picLocks noChangeAspect="1"/>
          </p:cNvPicPr>
          <p:nvPr>
            <a:audioFile r:link="rId3"/>
            <p:extLst>
              <p:ext uri="{DAA4B4D4-6D71-4841-9C94-3DE7FCFB9230}">
                <p14:media xmlns:p14="http://schemas.microsoft.com/office/powerpoint/2010/main" r:embed="rId2"/>
              </p:ext>
            </p:extLst>
          </p:nvPr>
        </p:nvPicPr>
        <p:blipFill>
          <a:blip r:embed="rId10"/>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1710686732"/>
      </p:ext>
    </p:extLst>
  </p:cSld>
  <p:clrMapOvr>
    <a:masterClrMapping/>
  </p:clrMapOvr>
  <mc:AlternateContent xmlns:mc="http://schemas.openxmlformats.org/markup-compatibility/2006">
    <mc:Choice xmlns:p14="http://schemas.microsoft.com/office/powerpoint/2010/main" Requires="p14">
      <p:transition spd="slow" p14:dur="2000" advTm="235088"/>
    </mc:Choice>
    <mc:Fallback>
      <p:transition spd="slow" advTm="23508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2" presetClass="entr" presetSubtype="8" fill="hold" nodeType="clickEffect">
                                  <p:stCondLst>
                                    <p:cond delay="0"/>
                                  </p:stCondLst>
                                  <p:childTnLst>
                                    <p:set>
                                      <p:cBhvr>
                                        <p:cTn id="10" dur="1" fill="hold">
                                          <p:stCondLst>
                                            <p:cond delay="0"/>
                                          </p:stCondLst>
                                        </p:cTn>
                                        <p:tgtEl>
                                          <p:spTgt spid="66"/>
                                        </p:tgtEl>
                                        <p:attrNameLst>
                                          <p:attrName>style.visibility</p:attrName>
                                        </p:attrNameLst>
                                      </p:cBhvr>
                                      <p:to>
                                        <p:strVal val="visible"/>
                                      </p:to>
                                    </p:set>
                                    <p:anim calcmode="lin" valueType="num">
                                      <p:cBhvr additive="base">
                                        <p:cTn id="11" dur="500" fill="hold"/>
                                        <p:tgtEl>
                                          <p:spTgt spid="66"/>
                                        </p:tgtEl>
                                        <p:attrNameLst>
                                          <p:attrName>ppt_x</p:attrName>
                                        </p:attrNameLst>
                                      </p:cBhvr>
                                      <p:tavLst>
                                        <p:tav tm="0">
                                          <p:val>
                                            <p:strVal val="0-#ppt_w/2"/>
                                          </p:val>
                                        </p:tav>
                                        <p:tav tm="100000">
                                          <p:val>
                                            <p:strVal val="#ppt_x"/>
                                          </p:val>
                                        </p:tav>
                                      </p:tavLst>
                                    </p:anim>
                                    <p:anim calcmode="lin" valueType="num">
                                      <p:cBhvr additive="base">
                                        <p:cTn id="12" dur="500" fill="hold"/>
                                        <p:tgtEl>
                                          <p:spTgt spid="66"/>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anim calcmode="lin" valueType="num">
                                      <p:cBhvr additive="base">
                                        <p:cTn id="15" dur="500" fill="hold"/>
                                        <p:tgtEl>
                                          <p:spTgt spid="18"/>
                                        </p:tgtEl>
                                        <p:attrNameLst>
                                          <p:attrName>ppt_x</p:attrName>
                                        </p:attrNameLst>
                                      </p:cBhvr>
                                      <p:tavLst>
                                        <p:tav tm="0">
                                          <p:val>
                                            <p:strVal val="0-#ppt_w/2"/>
                                          </p:val>
                                        </p:tav>
                                        <p:tav tm="100000">
                                          <p:val>
                                            <p:strVal val="#ppt_x"/>
                                          </p:val>
                                        </p:tav>
                                      </p:tavLst>
                                    </p:anim>
                                    <p:anim calcmode="lin" valueType="num">
                                      <p:cBhvr additive="base">
                                        <p:cTn id="16" dur="500" fill="hold"/>
                                        <p:tgtEl>
                                          <p:spTgt spid="18"/>
                                        </p:tgtEl>
                                        <p:attrNameLst>
                                          <p:attrName>ppt_y</p:attrName>
                                        </p:attrNameLst>
                                      </p:cBhvr>
                                      <p:tavLst>
                                        <p:tav tm="0">
                                          <p:val>
                                            <p:strVal val="#ppt_y"/>
                                          </p:val>
                                        </p:tav>
                                        <p:tav tm="100000">
                                          <p:val>
                                            <p:strVal val="#ppt_y"/>
                                          </p:val>
                                        </p:tav>
                                      </p:tavLst>
                                    </p:anim>
                                  </p:childTnLst>
                                </p:cTn>
                              </p:par>
                              <p:par>
                                <p:cTn id="17" presetID="2" presetClass="entr" presetSubtype="8" fill="hold" nodeType="withEffect">
                                  <p:stCondLst>
                                    <p:cond delay="0"/>
                                  </p:stCondLst>
                                  <p:childTnLst>
                                    <p:set>
                                      <p:cBhvr>
                                        <p:cTn id="18" dur="1" fill="hold">
                                          <p:stCondLst>
                                            <p:cond delay="0"/>
                                          </p:stCondLst>
                                        </p:cTn>
                                        <p:tgtEl>
                                          <p:spTgt spid="23"/>
                                        </p:tgtEl>
                                        <p:attrNameLst>
                                          <p:attrName>style.visibility</p:attrName>
                                        </p:attrNameLst>
                                      </p:cBhvr>
                                      <p:to>
                                        <p:strVal val="visible"/>
                                      </p:to>
                                    </p:set>
                                    <p:anim calcmode="lin" valueType="num">
                                      <p:cBhvr additive="base">
                                        <p:cTn id="19" dur="500" fill="hold"/>
                                        <p:tgtEl>
                                          <p:spTgt spid="23"/>
                                        </p:tgtEl>
                                        <p:attrNameLst>
                                          <p:attrName>ppt_x</p:attrName>
                                        </p:attrNameLst>
                                      </p:cBhvr>
                                      <p:tavLst>
                                        <p:tav tm="0">
                                          <p:val>
                                            <p:strVal val="0-#ppt_w/2"/>
                                          </p:val>
                                        </p:tav>
                                        <p:tav tm="100000">
                                          <p:val>
                                            <p:strVal val="#ppt_x"/>
                                          </p:val>
                                        </p:tav>
                                      </p:tavLst>
                                    </p:anim>
                                    <p:anim calcmode="lin" valueType="num">
                                      <p:cBhvr additive="base">
                                        <p:cTn id="20" dur="500" fill="hold"/>
                                        <p:tgtEl>
                                          <p:spTgt spid="23"/>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20"/>
                                        </p:tgtEl>
                                        <p:attrNameLst>
                                          <p:attrName>style.visibility</p:attrName>
                                        </p:attrNameLst>
                                      </p:cBhvr>
                                      <p:to>
                                        <p:strVal val="visible"/>
                                      </p:to>
                                    </p:set>
                                    <p:anim calcmode="lin" valueType="num">
                                      <p:cBhvr additive="base">
                                        <p:cTn id="23" dur="500" fill="hold"/>
                                        <p:tgtEl>
                                          <p:spTgt spid="20"/>
                                        </p:tgtEl>
                                        <p:attrNameLst>
                                          <p:attrName>ppt_x</p:attrName>
                                        </p:attrNameLst>
                                      </p:cBhvr>
                                      <p:tavLst>
                                        <p:tav tm="0">
                                          <p:val>
                                            <p:strVal val="0-#ppt_w/2"/>
                                          </p:val>
                                        </p:tav>
                                        <p:tav tm="100000">
                                          <p:val>
                                            <p:strVal val="#ppt_x"/>
                                          </p:val>
                                        </p:tav>
                                      </p:tavLst>
                                    </p:anim>
                                    <p:anim calcmode="lin" valueType="num">
                                      <p:cBhvr additive="base">
                                        <p:cTn id="24" dur="500" fill="hold"/>
                                        <p:tgtEl>
                                          <p:spTgt spid="20"/>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anim calcmode="lin" valueType="num">
                                      <p:cBhvr additive="base">
                                        <p:cTn id="27" dur="500" fill="hold"/>
                                        <p:tgtEl>
                                          <p:spTgt spid="21"/>
                                        </p:tgtEl>
                                        <p:attrNameLst>
                                          <p:attrName>ppt_x</p:attrName>
                                        </p:attrNameLst>
                                      </p:cBhvr>
                                      <p:tavLst>
                                        <p:tav tm="0">
                                          <p:val>
                                            <p:strVal val="0-#ppt_w/2"/>
                                          </p:val>
                                        </p:tav>
                                        <p:tav tm="100000">
                                          <p:val>
                                            <p:strVal val="#ppt_x"/>
                                          </p:val>
                                        </p:tav>
                                      </p:tavLst>
                                    </p:anim>
                                    <p:anim calcmode="lin" valueType="num">
                                      <p:cBhvr additive="base">
                                        <p:cTn id="28" dur="500" fill="hold"/>
                                        <p:tgtEl>
                                          <p:spTgt spid="21"/>
                                        </p:tgtEl>
                                        <p:attrNameLst>
                                          <p:attrName>ppt_y</p:attrName>
                                        </p:attrNameLst>
                                      </p:cBhvr>
                                      <p:tavLst>
                                        <p:tav tm="0">
                                          <p:val>
                                            <p:strVal val="#ppt_y"/>
                                          </p:val>
                                        </p:tav>
                                        <p:tav tm="100000">
                                          <p:val>
                                            <p:strVal val="#ppt_y"/>
                                          </p:val>
                                        </p:tav>
                                      </p:tavLst>
                                    </p:anim>
                                  </p:childTnLst>
                                </p:cTn>
                              </p:par>
                              <p:par>
                                <p:cTn id="29" presetID="2" presetClass="entr" presetSubtype="8" fill="hold" nodeType="withEffect">
                                  <p:stCondLst>
                                    <p:cond delay="0"/>
                                  </p:stCondLst>
                                  <p:childTnLst>
                                    <p:set>
                                      <p:cBhvr>
                                        <p:cTn id="30" dur="1" fill="hold">
                                          <p:stCondLst>
                                            <p:cond delay="0"/>
                                          </p:stCondLst>
                                        </p:cTn>
                                        <p:tgtEl>
                                          <p:spTgt spid="67"/>
                                        </p:tgtEl>
                                        <p:attrNameLst>
                                          <p:attrName>style.visibility</p:attrName>
                                        </p:attrNameLst>
                                      </p:cBhvr>
                                      <p:to>
                                        <p:strVal val="visible"/>
                                      </p:to>
                                    </p:set>
                                    <p:anim calcmode="lin" valueType="num">
                                      <p:cBhvr additive="base">
                                        <p:cTn id="31" dur="500" fill="hold"/>
                                        <p:tgtEl>
                                          <p:spTgt spid="67"/>
                                        </p:tgtEl>
                                        <p:attrNameLst>
                                          <p:attrName>ppt_x</p:attrName>
                                        </p:attrNameLst>
                                      </p:cBhvr>
                                      <p:tavLst>
                                        <p:tav tm="0">
                                          <p:val>
                                            <p:strVal val="0-#ppt_w/2"/>
                                          </p:val>
                                        </p:tav>
                                        <p:tav tm="100000">
                                          <p:val>
                                            <p:strVal val="#ppt_x"/>
                                          </p:val>
                                        </p:tav>
                                      </p:tavLst>
                                    </p:anim>
                                    <p:anim calcmode="lin" valueType="num">
                                      <p:cBhvr additive="base">
                                        <p:cTn id="32" dur="500" fill="hold"/>
                                        <p:tgtEl>
                                          <p:spTgt spid="67"/>
                                        </p:tgtEl>
                                        <p:attrNameLst>
                                          <p:attrName>ppt_y</p:attrName>
                                        </p:attrNameLst>
                                      </p:cBhvr>
                                      <p:tavLst>
                                        <p:tav tm="0">
                                          <p:val>
                                            <p:strVal val="#ppt_y"/>
                                          </p:val>
                                        </p:tav>
                                        <p:tav tm="100000">
                                          <p:val>
                                            <p:strVal val="#ppt_y"/>
                                          </p:val>
                                        </p:tav>
                                      </p:tavLst>
                                    </p:anim>
                                  </p:childTnLst>
                                </p:cTn>
                              </p:par>
                              <p:par>
                                <p:cTn id="33" presetID="2" presetClass="entr" presetSubtype="8" fill="hold" nodeType="withEffect">
                                  <p:stCondLst>
                                    <p:cond delay="0"/>
                                  </p:stCondLst>
                                  <p:childTnLst>
                                    <p:set>
                                      <p:cBhvr>
                                        <p:cTn id="34" dur="1" fill="hold">
                                          <p:stCondLst>
                                            <p:cond delay="0"/>
                                          </p:stCondLst>
                                        </p:cTn>
                                        <p:tgtEl>
                                          <p:spTgt spid="68"/>
                                        </p:tgtEl>
                                        <p:attrNameLst>
                                          <p:attrName>style.visibility</p:attrName>
                                        </p:attrNameLst>
                                      </p:cBhvr>
                                      <p:to>
                                        <p:strVal val="visible"/>
                                      </p:to>
                                    </p:set>
                                    <p:anim calcmode="lin" valueType="num">
                                      <p:cBhvr additive="base">
                                        <p:cTn id="35" dur="500" fill="hold"/>
                                        <p:tgtEl>
                                          <p:spTgt spid="68"/>
                                        </p:tgtEl>
                                        <p:attrNameLst>
                                          <p:attrName>ppt_x</p:attrName>
                                        </p:attrNameLst>
                                      </p:cBhvr>
                                      <p:tavLst>
                                        <p:tav tm="0">
                                          <p:val>
                                            <p:strVal val="0-#ppt_w/2"/>
                                          </p:val>
                                        </p:tav>
                                        <p:tav tm="100000">
                                          <p:val>
                                            <p:strVal val="#ppt_x"/>
                                          </p:val>
                                        </p:tav>
                                      </p:tavLst>
                                    </p:anim>
                                    <p:anim calcmode="lin" valueType="num">
                                      <p:cBhvr additive="base">
                                        <p:cTn id="36" dur="500" fill="hold"/>
                                        <p:tgtEl>
                                          <p:spTgt spid="68"/>
                                        </p:tgtEl>
                                        <p:attrNameLst>
                                          <p:attrName>ppt_y</p:attrName>
                                        </p:attrNameLst>
                                      </p:cBhvr>
                                      <p:tavLst>
                                        <p:tav tm="0">
                                          <p:val>
                                            <p:strVal val="#ppt_y"/>
                                          </p:val>
                                        </p:tav>
                                        <p:tav tm="100000">
                                          <p:val>
                                            <p:strVal val="#ppt_y"/>
                                          </p:val>
                                        </p:tav>
                                      </p:tavLst>
                                    </p:anim>
                                  </p:childTnLst>
                                </p:cTn>
                              </p:par>
                              <p:par>
                                <p:cTn id="37" presetID="2" presetClass="entr" presetSubtype="8" fill="hold" grpId="0" nodeType="withEffect">
                                  <p:stCondLst>
                                    <p:cond delay="0"/>
                                  </p:stCondLst>
                                  <p:childTnLst>
                                    <p:set>
                                      <p:cBhvr>
                                        <p:cTn id="38" dur="1" fill="hold">
                                          <p:stCondLst>
                                            <p:cond delay="0"/>
                                          </p:stCondLst>
                                        </p:cTn>
                                        <p:tgtEl>
                                          <p:spTgt spid="69"/>
                                        </p:tgtEl>
                                        <p:attrNameLst>
                                          <p:attrName>style.visibility</p:attrName>
                                        </p:attrNameLst>
                                      </p:cBhvr>
                                      <p:to>
                                        <p:strVal val="visible"/>
                                      </p:to>
                                    </p:set>
                                    <p:anim calcmode="lin" valueType="num">
                                      <p:cBhvr additive="base">
                                        <p:cTn id="39" dur="500" fill="hold"/>
                                        <p:tgtEl>
                                          <p:spTgt spid="69"/>
                                        </p:tgtEl>
                                        <p:attrNameLst>
                                          <p:attrName>ppt_x</p:attrName>
                                        </p:attrNameLst>
                                      </p:cBhvr>
                                      <p:tavLst>
                                        <p:tav tm="0">
                                          <p:val>
                                            <p:strVal val="0-#ppt_w/2"/>
                                          </p:val>
                                        </p:tav>
                                        <p:tav tm="100000">
                                          <p:val>
                                            <p:strVal val="#ppt_x"/>
                                          </p:val>
                                        </p:tav>
                                      </p:tavLst>
                                    </p:anim>
                                    <p:anim calcmode="lin" valueType="num">
                                      <p:cBhvr additive="base">
                                        <p:cTn id="40" dur="500" fill="hold"/>
                                        <p:tgtEl>
                                          <p:spTgt spid="69"/>
                                        </p:tgtEl>
                                        <p:attrNameLst>
                                          <p:attrName>ppt_y</p:attrName>
                                        </p:attrNameLst>
                                      </p:cBhvr>
                                      <p:tavLst>
                                        <p:tav tm="0">
                                          <p:val>
                                            <p:strVal val="#ppt_y"/>
                                          </p:val>
                                        </p:tav>
                                        <p:tav tm="100000">
                                          <p:val>
                                            <p:strVal val="#ppt_y"/>
                                          </p:val>
                                        </p:tav>
                                      </p:tavLst>
                                    </p:anim>
                                  </p:childTnLst>
                                </p:cTn>
                              </p:par>
                              <p:par>
                                <p:cTn id="41" presetID="2" presetClass="entr" presetSubtype="8" fill="hold" grpId="0" nodeType="withEffect">
                                  <p:stCondLst>
                                    <p:cond delay="0"/>
                                  </p:stCondLst>
                                  <p:childTnLst>
                                    <p:set>
                                      <p:cBhvr>
                                        <p:cTn id="42" dur="1" fill="hold">
                                          <p:stCondLst>
                                            <p:cond delay="0"/>
                                          </p:stCondLst>
                                        </p:cTn>
                                        <p:tgtEl>
                                          <p:spTgt spid="70"/>
                                        </p:tgtEl>
                                        <p:attrNameLst>
                                          <p:attrName>style.visibility</p:attrName>
                                        </p:attrNameLst>
                                      </p:cBhvr>
                                      <p:to>
                                        <p:strVal val="visible"/>
                                      </p:to>
                                    </p:set>
                                    <p:anim calcmode="lin" valueType="num">
                                      <p:cBhvr additive="base">
                                        <p:cTn id="43" dur="500" fill="hold"/>
                                        <p:tgtEl>
                                          <p:spTgt spid="70"/>
                                        </p:tgtEl>
                                        <p:attrNameLst>
                                          <p:attrName>ppt_x</p:attrName>
                                        </p:attrNameLst>
                                      </p:cBhvr>
                                      <p:tavLst>
                                        <p:tav tm="0">
                                          <p:val>
                                            <p:strVal val="0-#ppt_w/2"/>
                                          </p:val>
                                        </p:tav>
                                        <p:tav tm="100000">
                                          <p:val>
                                            <p:strVal val="#ppt_x"/>
                                          </p:val>
                                        </p:tav>
                                      </p:tavLst>
                                    </p:anim>
                                    <p:anim calcmode="lin" valueType="num">
                                      <p:cBhvr additive="base">
                                        <p:cTn id="44" dur="500" fill="hold"/>
                                        <p:tgtEl>
                                          <p:spTgt spid="70"/>
                                        </p:tgtEl>
                                        <p:attrNameLst>
                                          <p:attrName>ppt_y</p:attrName>
                                        </p:attrNameLst>
                                      </p:cBhvr>
                                      <p:tavLst>
                                        <p:tav tm="0">
                                          <p:val>
                                            <p:strVal val="#ppt_y"/>
                                          </p:val>
                                        </p:tav>
                                        <p:tav tm="100000">
                                          <p:val>
                                            <p:strVal val="#ppt_y"/>
                                          </p:val>
                                        </p:tav>
                                      </p:tavLst>
                                    </p:anim>
                                  </p:childTnLst>
                                </p:cTn>
                              </p:par>
                              <p:par>
                                <p:cTn id="45" presetID="2" presetClass="entr" presetSubtype="8" fill="hold" grpId="0" nodeType="withEffect">
                                  <p:stCondLst>
                                    <p:cond delay="0"/>
                                  </p:stCondLst>
                                  <p:childTnLst>
                                    <p:set>
                                      <p:cBhvr>
                                        <p:cTn id="46" dur="1" fill="hold">
                                          <p:stCondLst>
                                            <p:cond delay="0"/>
                                          </p:stCondLst>
                                        </p:cTn>
                                        <p:tgtEl>
                                          <p:spTgt spid="71"/>
                                        </p:tgtEl>
                                        <p:attrNameLst>
                                          <p:attrName>style.visibility</p:attrName>
                                        </p:attrNameLst>
                                      </p:cBhvr>
                                      <p:to>
                                        <p:strVal val="visible"/>
                                      </p:to>
                                    </p:set>
                                    <p:anim calcmode="lin" valueType="num">
                                      <p:cBhvr additive="base">
                                        <p:cTn id="47" dur="500" fill="hold"/>
                                        <p:tgtEl>
                                          <p:spTgt spid="71"/>
                                        </p:tgtEl>
                                        <p:attrNameLst>
                                          <p:attrName>ppt_x</p:attrName>
                                        </p:attrNameLst>
                                      </p:cBhvr>
                                      <p:tavLst>
                                        <p:tav tm="0">
                                          <p:val>
                                            <p:strVal val="0-#ppt_w/2"/>
                                          </p:val>
                                        </p:tav>
                                        <p:tav tm="100000">
                                          <p:val>
                                            <p:strVal val="#ppt_x"/>
                                          </p:val>
                                        </p:tav>
                                      </p:tavLst>
                                    </p:anim>
                                    <p:anim calcmode="lin" valueType="num">
                                      <p:cBhvr additive="base">
                                        <p:cTn id="48" dur="500" fill="hold"/>
                                        <p:tgtEl>
                                          <p:spTgt spid="71"/>
                                        </p:tgtEl>
                                        <p:attrNameLst>
                                          <p:attrName>ppt_y</p:attrName>
                                        </p:attrNameLst>
                                      </p:cBhvr>
                                      <p:tavLst>
                                        <p:tav tm="0">
                                          <p:val>
                                            <p:strVal val="#ppt_y"/>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3" presetClass="entr" presetSubtype="10" fill="hold" grpId="0" nodeType="clickEffect">
                                  <p:stCondLst>
                                    <p:cond delay="0"/>
                                  </p:stCondLst>
                                  <p:childTnLst>
                                    <p:set>
                                      <p:cBhvr>
                                        <p:cTn id="52" dur="1" fill="hold">
                                          <p:stCondLst>
                                            <p:cond delay="0"/>
                                          </p:stCondLst>
                                        </p:cTn>
                                        <p:tgtEl>
                                          <p:spTgt spid="3"/>
                                        </p:tgtEl>
                                        <p:attrNameLst>
                                          <p:attrName>style.visibility</p:attrName>
                                        </p:attrNameLst>
                                      </p:cBhvr>
                                      <p:to>
                                        <p:strVal val="visible"/>
                                      </p:to>
                                    </p:set>
                                    <p:animEffect transition="in" filter="blinds(horizontal)">
                                      <p:cBhvr>
                                        <p:cTn id="53" dur="500"/>
                                        <p:tgtEl>
                                          <p:spTgt spid="3"/>
                                        </p:tgtEl>
                                      </p:cBhvr>
                                    </p:animEffect>
                                  </p:childTnLst>
                                </p:cTn>
                              </p:par>
                            </p:childTnLst>
                          </p:cTn>
                        </p:par>
                      </p:childTnLst>
                    </p:cTn>
                  </p:par>
                  <p:par>
                    <p:cTn id="54" fill="hold">
                      <p:stCondLst>
                        <p:cond delay="indefinite"/>
                      </p:stCondLst>
                      <p:childTnLst>
                        <p:par>
                          <p:cTn id="55" fill="hold">
                            <p:stCondLst>
                              <p:cond delay="0"/>
                            </p:stCondLst>
                            <p:childTnLst>
                              <p:par>
                                <p:cTn id="56" presetID="3" presetClass="entr" presetSubtype="10" fill="hold" grpId="0" nodeType="clickEffect">
                                  <p:stCondLst>
                                    <p:cond delay="0"/>
                                  </p:stCondLst>
                                  <p:childTnLst>
                                    <p:set>
                                      <p:cBhvr>
                                        <p:cTn id="57" dur="1" fill="hold">
                                          <p:stCondLst>
                                            <p:cond delay="0"/>
                                          </p:stCondLst>
                                        </p:cTn>
                                        <p:tgtEl>
                                          <p:spTgt spid="4"/>
                                        </p:tgtEl>
                                        <p:attrNameLst>
                                          <p:attrName>style.visibility</p:attrName>
                                        </p:attrNameLst>
                                      </p:cBhvr>
                                      <p:to>
                                        <p:strVal val="visible"/>
                                      </p:to>
                                    </p:set>
                                    <p:animEffect transition="in" filter="blinds(horizontal)">
                                      <p:cBhvr>
                                        <p:cTn id="58" dur="500"/>
                                        <p:tgtEl>
                                          <p:spTgt spid="4"/>
                                        </p:tgtEl>
                                      </p:cBhvr>
                                    </p:animEffect>
                                  </p:childTnLst>
                                </p:cTn>
                              </p:par>
                            </p:childTnLst>
                          </p:cTn>
                        </p:par>
                      </p:childTnLst>
                    </p:cTn>
                  </p:par>
                  <p:par>
                    <p:cTn id="59" fill="hold">
                      <p:stCondLst>
                        <p:cond delay="indefinite"/>
                      </p:stCondLst>
                      <p:childTnLst>
                        <p:par>
                          <p:cTn id="60" fill="hold">
                            <p:stCondLst>
                              <p:cond delay="0"/>
                            </p:stCondLst>
                            <p:childTnLst>
                              <p:par>
                                <p:cTn id="61" presetID="3" presetClass="entr" presetSubtype="10" fill="hold" grpId="0" nodeType="clickEffect">
                                  <p:stCondLst>
                                    <p:cond delay="0"/>
                                  </p:stCondLst>
                                  <p:childTnLst>
                                    <p:set>
                                      <p:cBhvr>
                                        <p:cTn id="62" dur="1" fill="hold">
                                          <p:stCondLst>
                                            <p:cond delay="0"/>
                                          </p:stCondLst>
                                        </p:cTn>
                                        <p:tgtEl>
                                          <p:spTgt spid="5"/>
                                        </p:tgtEl>
                                        <p:attrNameLst>
                                          <p:attrName>style.visibility</p:attrName>
                                        </p:attrNameLst>
                                      </p:cBhvr>
                                      <p:to>
                                        <p:strVal val="visible"/>
                                      </p:to>
                                    </p:set>
                                    <p:animEffect transition="in" filter="blinds(horizontal)">
                                      <p:cBhvr>
                                        <p:cTn id="63" dur="500"/>
                                        <p:tgtEl>
                                          <p:spTgt spid="5"/>
                                        </p:tgtEl>
                                      </p:cBhvr>
                                    </p:animEffect>
                                  </p:childTnLst>
                                </p:cTn>
                              </p:par>
                            </p:childTnLst>
                          </p:cTn>
                        </p:par>
                      </p:childTnLst>
                    </p:cTn>
                  </p:par>
                  <p:par>
                    <p:cTn id="64" fill="hold">
                      <p:stCondLst>
                        <p:cond delay="indefinite"/>
                      </p:stCondLst>
                      <p:childTnLst>
                        <p:par>
                          <p:cTn id="65" fill="hold">
                            <p:stCondLst>
                              <p:cond delay="0"/>
                            </p:stCondLst>
                            <p:childTnLst>
                              <p:par>
                                <p:cTn id="66" presetID="3" presetClass="entr" presetSubtype="10" fill="hold" grpId="0" nodeType="clickEffect">
                                  <p:stCondLst>
                                    <p:cond delay="0"/>
                                  </p:stCondLst>
                                  <p:childTnLst>
                                    <p:set>
                                      <p:cBhvr>
                                        <p:cTn id="67" dur="1" fill="hold">
                                          <p:stCondLst>
                                            <p:cond delay="0"/>
                                          </p:stCondLst>
                                        </p:cTn>
                                        <p:tgtEl>
                                          <p:spTgt spid="35"/>
                                        </p:tgtEl>
                                        <p:attrNameLst>
                                          <p:attrName>style.visibility</p:attrName>
                                        </p:attrNameLst>
                                      </p:cBhvr>
                                      <p:to>
                                        <p:strVal val="visible"/>
                                      </p:to>
                                    </p:set>
                                    <p:animEffect transition="in" filter="blinds(horizontal)">
                                      <p:cBhvr>
                                        <p:cTn id="68" dur="500"/>
                                        <p:tgtEl>
                                          <p:spTgt spid="35"/>
                                        </p:tgtEl>
                                      </p:cBhvr>
                                    </p:animEffect>
                                  </p:childTnLst>
                                </p:cTn>
                              </p:par>
                            </p:childTnLst>
                          </p:cTn>
                        </p:par>
                      </p:childTnLst>
                    </p:cTn>
                  </p:par>
                  <p:par>
                    <p:cTn id="69" fill="hold">
                      <p:stCondLst>
                        <p:cond delay="indefinite"/>
                      </p:stCondLst>
                      <p:childTnLst>
                        <p:par>
                          <p:cTn id="70" fill="hold">
                            <p:stCondLst>
                              <p:cond delay="0"/>
                            </p:stCondLst>
                            <p:childTnLst>
                              <p:par>
                                <p:cTn id="71" presetID="2" presetClass="entr" presetSubtype="2" fill="hold" grpId="0" nodeType="clickEffect">
                                  <p:stCondLst>
                                    <p:cond delay="0"/>
                                  </p:stCondLst>
                                  <p:childTnLst>
                                    <p:set>
                                      <p:cBhvr>
                                        <p:cTn id="72" dur="1" fill="hold">
                                          <p:stCondLst>
                                            <p:cond delay="0"/>
                                          </p:stCondLst>
                                        </p:cTn>
                                        <p:tgtEl>
                                          <p:spTgt spid="6"/>
                                        </p:tgtEl>
                                        <p:attrNameLst>
                                          <p:attrName>style.visibility</p:attrName>
                                        </p:attrNameLst>
                                      </p:cBhvr>
                                      <p:to>
                                        <p:strVal val="visible"/>
                                      </p:to>
                                    </p:set>
                                    <p:anim calcmode="lin" valueType="num">
                                      <p:cBhvr additive="base">
                                        <p:cTn id="73" dur="500" fill="hold"/>
                                        <p:tgtEl>
                                          <p:spTgt spid="6"/>
                                        </p:tgtEl>
                                        <p:attrNameLst>
                                          <p:attrName>ppt_x</p:attrName>
                                        </p:attrNameLst>
                                      </p:cBhvr>
                                      <p:tavLst>
                                        <p:tav tm="0">
                                          <p:val>
                                            <p:strVal val="1+#ppt_w/2"/>
                                          </p:val>
                                        </p:tav>
                                        <p:tav tm="100000">
                                          <p:val>
                                            <p:strVal val="#ppt_x"/>
                                          </p:val>
                                        </p:tav>
                                      </p:tavLst>
                                    </p:anim>
                                    <p:anim calcmode="lin" valueType="num">
                                      <p:cBhvr additive="base">
                                        <p:cTn id="74"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31" presetClass="entr" presetSubtype="0" fill="hold" grpId="0" nodeType="clickEffect">
                                  <p:stCondLst>
                                    <p:cond delay="0"/>
                                  </p:stCondLst>
                                  <p:childTnLst>
                                    <p:set>
                                      <p:cBhvr>
                                        <p:cTn id="78" dur="1" fill="hold">
                                          <p:stCondLst>
                                            <p:cond delay="0"/>
                                          </p:stCondLst>
                                        </p:cTn>
                                        <p:tgtEl>
                                          <p:spTgt spid="9"/>
                                        </p:tgtEl>
                                        <p:attrNameLst>
                                          <p:attrName>style.visibility</p:attrName>
                                        </p:attrNameLst>
                                      </p:cBhvr>
                                      <p:to>
                                        <p:strVal val="visible"/>
                                      </p:to>
                                    </p:set>
                                    <p:anim calcmode="lin" valueType="num">
                                      <p:cBhvr>
                                        <p:cTn id="79" dur="1000" fill="hold"/>
                                        <p:tgtEl>
                                          <p:spTgt spid="9"/>
                                        </p:tgtEl>
                                        <p:attrNameLst>
                                          <p:attrName>ppt_w</p:attrName>
                                        </p:attrNameLst>
                                      </p:cBhvr>
                                      <p:tavLst>
                                        <p:tav tm="0">
                                          <p:val>
                                            <p:fltVal val="0"/>
                                          </p:val>
                                        </p:tav>
                                        <p:tav tm="100000">
                                          <p:val>
                                            <p:strVal val="#ppt_w"/>
                                          </p:val>
                                        </p:tav>
                                      </p:tavLst>
                                    </p:anim>
                                    <p:anim calcmode="lin" valueType="num">
                                      <p:cBhvr>
                                        <p:cTn id="80" dur="1000" fill="hold"/>
                                        <p:tgtEl>
                                          <p:spTgt spid="9"/>
                                        </p:tgtEl>
                                        <p:attrNameLst>
                                          <p:attrName>ppt_h</p:attrName>
                                        </p:attrNameLst>
                                      </p:cBhvr>
                                      <p:tavLst>
                                        <p:tav tm="0">
                                          <p:val>
                                            <p:fltVal val="0"/>
                                          </p:val>
                                        </p:tav>
                                        <p:tav tm="100000">
                                          <p:val>
                                            <p:strVal val="#ppt_h"/>
                                          </p:val>
                                        </p:tav>
                                      </p:tavLst>
                                    </p:anim>
                                    <p:anim calcmode="lin" valueType="num">
                                      <p:cBhvr>
                                        <p:cTn id="81" dur="1000" fill="hold"/>
                                        <p:tgtEl>
                                          <p:spTgt spid="9"/>
                                        </p:tgtEl>
                                        <p:attrNameLst>
                                          <p:attrName>style.rotation</p:attrName>
                                        </p:attrNameLst>
                                      </p:cBhvr>
                                      <p:tavLst>
                                        <p:tav tm="0">
                                          <p:val>
                                            <p:fltVal val="90"/>
                                          </p:val>
                                        </p:tav>
                                        <p:tav tm="100000">
                                          <p:val>
                                            <p:fltVal val="0"/>
                                          </p:val>
                                        </p:tav>
                                      </p:tavLst>
                                    </p:anim>
                                    <p:animEffect transition="in" filter="fade">
                                      <p:cBhvr>
                                        <p:cTn id="82" dur="1000"/>
                                        <p:tgtEl>
                                          <p:spTgt spid="9"/>
                                        </p:tgtEl>
                                      </p:cBhvr>
                                    </p:animEffect>
                                  </p:childTnLst>
                                </p:cTn>
                              </p:par>
                            </p:childTnLst>
                          </p:cTn>
                        </p:par>
                      </p:childTnLst>
                    </p:cTn>
                  </p:par>
                  <p:par>
                    <p:cTn id="83" fill="hold">
                      <p:stCondLst>
                        <p:cond delay="indefinite"/>
                      </p:stCondLst>
                      <p:childTnLst>
                        <p:par>
                          <p:cTn id="84" fill="hold">
                            <p:stCondLst>
                              <p:cond delay="0"/>
                            </p:stCondLst>
                            <p:childTnLst>
                              <p:par>
                                <p:cTn id="85" presetID="53" presetClass="entr" presetSubtype="16" fill="hold" nodeType="clickEffect">
                                  <p:stCondLst>
                                    <p:cond delay="0"/>
                                  </p:stCondLst>
                                  <p:childTnLst>
                                    <p:set>
                                      <p:cBhvr>
                                        <p:cTn id="86" dur="1" fill="hold">
                                          <p:stCondLst>
                                            <p:cond delay="0"/>
                                          </p:stCondLst>
                                        </p:cTn>
                                        <p:tgtEl>
                                          <p:spTgt spid="48"/>
                                        </p:tgtEl>
                                        <p:attrNameLst>
                                          <p:attrName>style.visibility</p:attrName>
                                        </p:attrNameLst>
                                      </p:cBhvr>
                                      <p:to>
                                        <p:strVal val="visible"/>
                                      </p:to>
                                    </p:set>
                                    <p:anim calcmode="lin" valueType="num">
                                      <p:cBhvr>
                                        <p:cTn id="87" dur="500" fill="hold"/>
                                        <p:tgtEl>
                                          <p:spTgt spid="48"/>
                                        </p:tgtEl>
                                        <p:attrNameLst>
                                          <p:attrName>ppt_w</p:attrName>
                                        </p:attrNameLst>
                                      </p:cBhvr>
                                      <p:tavLst>
                                        <p:tav tm="0">
                                          <p:val>
                                            <p:fltVal val="0"/>
                                          </p:val>
                                        </p:tav>
                                        <p:tav tm="100000">
                                          <p:val>
                                            <p:strVal val="#ppt_w"/>
                                          </p:val>
                                        </p:tav>
                                      </p:tavLst>
                                    </p:anim>
                                    <p:anim calcmode="lin" valueType="num">
                                      <p:cBhvr>
                                        <p:cTn id="88" dur="500" fill="hold"/>
                                        <p:tgtEl>
                                          <p:spTgt spid="48"/>
                                        </p:tgtEl>
                                        <p:attrNameLst>
                                          <p:attrName>ppt_h</p:attrName>
                                        </p:attrNameLst>
                                      </p:cBhvr>
                                      <p:tavLst>
                                        <p:tav tm="0">
                                          <p:val>
                                            <p:fltVal val="0"/>
                                          </p:val>
                                        </p:tav>
                                        <p:tav tm="100000">
                                          <p:val>
                                            <p:strVal val="#ppt_h"/>
                                          </p:val>
                                        </p:tav>
                                      </p:tavLst>
                                    </p:anim>
                                    <p:animEffect transition="in" filter="fade">
                                      <p:cBhvr>
                                        <p:cTn id="89" dur="500"/>
                                        <p:tgtEl>
                                          <p:spTgt spid="48"/>
                                        </p:tgtEl>
                                      </p:cBhvr>
                                    </p:animEffect>
                                  </p:childTnLst>
                                </p:cTn>
                              </p:par>
                              <p:par>
                                <p:cTn id="90" presetID="53" presetClass="entr" presetSubtype="16" fill="hold" nodeType="withEffect">
                                  <p:stCondLst>
                                    <p:cond delay="0"/>
                                  </p:stCondLst>
                                  <p:childTnLst>
                                    <p:set>
                                      <p:cBhvr>
                                        <p:cTn id="91" dur="1" fill="hold">
                                          <p:stCondLst>
                                            <p:cond delay="0"/>
                                          </p:stCondLst>
                                        </p:cTn>
                                        <p:tgtEl>
                                          <p:spTgt spid="52"/>
                                        </p:tgtEl>
                                        <p:attrNameLst>
                                          <p:attrName>style.visibility</p:attrName>
                                        </p:attrNameLst>
                                      </p:cBhvr>
                                      <p:to>
                                        <p:strVal val="visible"/>
                                      </p:to>
                                    </p:set>
                                    <p:anim calcmode="lin" valueType="num">
                                      <p:cBhvr>
                                        <p:cTn id="92" dur="500" fill="hold"/>
                                        <p:tgtEl>
                                          <p:spTgt spid="52"/>
                                        </p:tgtEl>
                                        <p:attrNameLst>
                                          <p:attrName>ppt_w</p:attrName>
                                        </p:attrNameLst>
                                      </p:cBhvr>
                                      <p:tavLst>
                                        <p:tav tm="0">
                                          <p:val>
                                            <p:fltVal val="0"/>
                                          </p:val>
                                        </p:tav>
                                        <p:tav tm="100000">
                                          <p:val>
                                            <p:strVal val="#ppt_w"/>
                                          </p:val>
                                        </p:tav>
                                      </p:tavLst>
                                    </p:anim>
                                    <p:anim calcmode="lin" valueType="num">
                                      <p:cBhvr>
                                        <p:cTn id="93" dur="500" fill="hold"/>
                                        <p:tgtEl>
                                          <p:spTgt spid="52"/>
                                        </p:tgtEl>
                                        <p:attrNameLst>
                                          <p:attrName>ppt_h</p:attrName>
                                        </p:attrNameLst>
                                      </p:cBhvr>
                                      <p:tavLst>
                                        <p:tav tm="0">
                                          <p:val>
                                            <p:fltVal val="0"/>
                                          </p:val>
                                        </p:tav>
                                        <p:tav tm="100000">
                                          <p:val>
                                            <p:strVal val="#ppt_h"/>
                                          </p:val>
                                        </p:tav>
                                      </p:tavLst>
                                    </p:anim>
                                    <p:animEffect transition="in" filter="fade">
                                      <p:cBhvr>
                                        <p:cTn id="94" dur="500"/>
                                        <p:tgtEl>
                                          <p:spTgt spid="52"/>
                                        </p:tgtEl>
                                      </p:cBhvr>
                                    </p:animEffect>
                                  </p:childTnLst>
                                </p:cTn>
                              </p:par>
                              <p:par>
                                <p:cTn id="95" presetID="53" presetClass="entr" presetSubtype="16" fill="hold" nodeType="withEffect">
                                  <p:stCondLst>
                                    <p:cond delay="0"/>
                                  </p:stCondLst>
                                  <p:childTnLst>
                                    <p:set>
                                      <p:cBhvr>
                                        <p:cTn id="96" dur="1" fill="hold">
                                          <p:stCondLst>
                                            <p:cond delay="0"/>
                                          </p:stCondLst>
                                        </p:cTn>
                                        <p:tgtEl>
                                          <p:spTgt spid="54"/>
                                        </p:tgtEl>
                                        <p:attrNameLst>
                                          <p:attrName>style.visibility</p:attrName>
                                        </p:attrNameLst>
                                      </p:cBhvr>
                                      <p:to>
                                        <p:strVal val="visible"/>
                                      </p:to>
                                    </p:set>
                                    <p:anim calcmode="lin" valueType="num">
                                      <p:cBhvr>
                                        <p:cTn id="97" dur="500" fill="hold"/>
                                        <p:tgtEl>
                                          <p:spTgt spid="54"/>
                                        </p:tgtEl>
                                        <p:attrNameLst>
                                          <p:attrName>ppt_w</p:attrName>
                                        </p:attrNameLst>
                                      </p:cBhvr>
                                      <p:tavLst>
                                        <p:tav tm="0">
                                          <p:val>
                                            <p:fltVal val="0"/>
                                          </p:val>
                                        </p:tav>
                                        <p:tav tm="100000">
                                          <p:val>
                                            <p:strVal val="#ppt_w"/>
                                          </p:val>
                                        </p:tav>
                                      </p:tavLst>
                                    </p:anim>
                                    <p:anim calcmode="lin" valueType="num">
                                      <p:cBhvr>
                                        <p:cTn id="98" dur="500" fill="hold"/>
                                        <p:tgtEl>
                                          <p:spTgt spid="54"/>
                                        </p:tgtEl>
                                        <p:attrNameLst>
                                          <p:attrName>ppt_h</p:attrName>
                                        </p:attrNameLst>
                                      </p:cBhvr>
                                      <p:tavLst>
                                        <p:tav tm="0">
                                          <p:val>
                                            <p:fltVal val="0"/>
                                          </p:val>
                                        </p:tav>
                                        <p:tav tm="100000">
                                          <p:val>
                                            <p:strVal val="#ppt_h"/>
                                          </p:val>
                                        </p:tav>
                                      </p:tavLst>
                                    </p:anim>
                                    <p:animEffect transition="in" filter="fade">
                                      <p:cBhvr>
                                        <p:cTn id="99" dur="500"/>
                                        <p:tgtEl>
                                          <p:spTgt spid="54"/>
                                        </p:tgtEl>
                                      </p:cBhvr>
                                    </p:animEffect>
                                  </p:childTnLst>
                                </p:cTn>
                              </p:par>
                              <p:par>
                                <p:cTn id="100" presetID="53" presetClass="entr" presetSubtype="16" fill="hold" nodeType="withEffect">
                                  <p:stCondLst>
                                    <p:cond delay="0"/>
                                  </p:stCondLst>
                                  <p:childTnLst>
                                    <p:set>
                                      <p:cBhvr>
                                        <p:cTn id="101" dur="1" fill="hold">
                                          <p:stCondLst>
                                            <p:cond delay="0"/>
                                          </p:stCondLst>
                                        </p:cTn>
                                        <p:tgtEl>
                                          <p:spTgt spid="56"/>
                                        </p:tgtEl>
                                        <p:attrNameLst>
                                          <p:attrName>style.visibility</p:attrName>
                                        </p:attrNameLst>
                                      </p:cBhvr>
                                      <p:to>
                                        <p:strVal val="visible"/>
                                      </p:to>
                                    </p:set>
                                    <p:anim calcmode="lin" valueType="num">
                                      <p:cBhvr>
                                        <p:cTn id="102" dur="500" fill="hold"/>
                                        <p:tgtEl>
                                          <p:spTgt spid="56"/>
                                        </p:tgtEl>
                                        <p:attrNameLst>
                                          <p:attrName>ppt_w</p:attrName>
                                        </p:attrNameLst>
                                      </p:cBhvr>
                                      <p:tavLst>
                                        <p:tav tm="0">
                                          <p:val>
                                            <p:fltVal val="0"/>
                                          </p:val>
                                        </p:tav>
                                        <p:tav tm="100000">
                                          <p:val>
                                            <p:strVal val="#ppt_w"/>
                                          </p:val>
                                        </p:tav>
                                      </p:tavLst>
                                    </p:anim>
                                    <p:anim calcmode="lin" valueType="num">
                                      <p:cBhvr>
                                        <p:cTn id="103" dur="500" fill="hold"/>
                                        <p:tgtEl>
                                          <p:spTgt spid="56"/>
                                        </p:tgtEl>
                                        <p:attrNameLst>
                                          <p:attrName>ppt_h</p:attrName>
                                        </p:attrNameLst>
                                      </p:cBhvr>
                                      <p:tavLst>
                                        <p:tav tm="0">
                                          <p:val>
                                            <p:fltVal val="0"/>
                                          </p:val>
                                        </p:tav>
                                        <p:tav tm="100000">
                                          <p:val>
                                            <p:strVal val="#ppt_h"/>
                                          </p:val>
                                        </p:tav>
                                      </p:tavLst>
                                    </p:anim>
                                    <p:animEffect transition="in" filter="fade">
                                      <p:cBhvr>
                                        <p:cTn id="104" dur="500"/>
                                        <p:tgtEl>
                                          <p:spTgt spid="56"/>
                                        </p:tgtEl>
                                      </p:cBhvr>
                                    </p:animEffect>
                                  </p:childTnLst>
                                </p:cTn>
                              </p:par>
                              <p:par>
                                <p:cTn id="105" presetID="53" presetClass="entr" presetSubtype="16" fill="hold" nodeType="withEffect">
                                  <p:stCondLst>
                                    <p:cond delay="0"/>
                                  </p:stCondLst>
                                  <p:childTnLst>
                                    <p:set>
                                      <p:cBhvr>
                                        <p:cTn id="106" dur="1" fill="hold">
                                          <p:stCondLst>
                                            <p:cond delay="0"/>
                                          </p:stCondLst>
                                        </p:cTn>
                                        <p:tgtEl>
                                          <p:spTgt spid="58"/>
                                        </p:tgtEl>
                                        <p:attrNameLst>
                                          <p:attrName>style.visibility</p:attrName>
                                        </p:attrNameLst>
                                      </p:cBhvr>
                                      <p:to>
                                        <p:strVal val="visible"/>
                                      </p:to>
                                    </p:set>
                                    <p:anim calcmode="lin" valueType="num">
                                      <p:cBhvr>
                                        <p:cTn id="107" dur="500" fill="hold"/>
                                        <p:tgtEl>
                                          <p:spTgt spid="58"/>
                                        </p:tgtEl>
                                        <p:attrNameLst>
                                          <p:attrName>ppt_w</p:attrName>
                                        </p:attrNameLst>
                                      </p:cBhvr>
                                      <p:tavLst>
                                        <p:tav tm="0">
                                          <p:val>
                                            <p:fltVal val="0"/>
                                          </p:val>
                                        </p:tav>
                                        <p:tav tm="100000">
                                          <p:val>
                                            <p:strVal val="#ppt_w"/>
                                          </p:val>
                                        </p:tav>
                                      </p:tavLst>
                                    </p:anim>
                                    <p:anim calcmode="lin" valueType="num">
                                      <p:cBhvr>
                                        <p:cTn id="108" dur="500" fill="hold"/>
                                        <p:tgtEl>
                                          <p:spTgt spid="58"/>
                                        </p:tgtEl>
                                        <p:attrNameLst>
                                          <p:attrName>ppt_h</p:attrName>
                                        </p:attrNameLst>
                                      </p:cBhvr>
                                      <p:tavLst>
                                        <p:tav tm="0">
                                          <p:val>
                                            <p:fltVal val="0"/>
                                          </p:val>
                                        </p:tav>
                                        <p:tav tm="100000">
                                          <p:val>
                                            <p:strVal val="#ppt_h"/>
                                          </p:val>
                                        </p:tav>
                                      </p:tavLst>
                                    </p:anim>
                                    <p:animEffect transition="in" filter="fade">
                                      <p:cBhvr>
                                        <p:cTn id="109" dur="500"/>
                                        <p:tgtEl>
                                          <p:spTgt spid="58"/>
                                        </p:tgtEl>
                                      </p:cBhvr>
                                    </p:animEffect>
                                  </p:childTnLst>
                                </p:cTn>
                              </p:par>
                              <p:par>
                                <p:cTn id="110" presetID="53" presetClass="entr" presetSubtype="16" fill="hold" nodeType="withEffect">
                                  <p:stCondLst>
                                    <p:cond delay="0"/>
                                  </p:stCondLst>
                                  <p:childTnLst>
                                    <p:set>
                                      <p:cBhvr>
                                        <p:cTn id="111" dur="1" fill="hold">
                                          <p:stCondLst>
                                            <p:cond delay="0"/>
                                          </p:stCondLst>
                                        </p:cTn>
                                        <p:tgtEl>
                                          <p:spTgt spid="60"/>
                                        </p:tgtEl>
                                        <p:attrNameLst>
                                          <p:attrName>style.visibility</p:attrName>
                                        </p:attrNameLst>
                                      </p:cBhvr>
                                      <p:to>
                                        <p:strVal val="visible"/>
                                      </p:to>
                                    </p:set>
                                    <p:anim calcmode="lin" valueType="num">
                                      <p:cBhvr>
                                        <p:cTn id="112" dur="500" fill="hold"/>
                                        <p:tgtEl>
                                          <p:spTgt spid="60"/>
                                        </p:tgtEl>
                                        <p:attrNameLst>
                                          <p:attrName>ppt_w</p:attrName>
                                        </p:attrNameLst>
                                      </p:cBhvr>
                                      <p:tavLst>
                                        <p:tav tm="0">
                                          <p:val>
                                            <p:fltVal val="0"/>
                                          </p:val>
                                        </p:tav>
                                        <p:tav tm="100000">
                                          <p:val>
                                            <p:strVal val="#ppt_w"/>
                                          </p:val>
                                        </p:tav>
                                      </p:tavLst>
                                    </p:anim>
                                    <p:anim calcmode="lin" valueType="num">
                                      <p:cBhvr>
                                        <p:cTn id="113" dur="500" fill="hold"/>
                                        <p:tgtEl>
                                          <p:spTgt spid="60"/>
                                        </p:tgtEl>
                                        <p:attrNameLst>
                                          <p:attrName>ppt_h</p:attrName>
                                        </p:attrNameLst>
                                      </p:cBhvr>
                                      <p:tavLst>
                                        <p:tav tm="0">
                                          <p:val>
                                            <p:fltVal val="0"/>
                                          </p:val>
                                        </p:tav>
                                        <p:tav tm="100000">
                                          <p:val>
                                            <p:strVal val="#ppt_h"/>
                                          </p:val>
                                        </p:tav>
                                      </p:tavLst>
                                    </p:anim>
                                    <p:animEffect transition="in" filter="fade">
                                      <p:cBhvr>
                                        <p:cTn id="114" dur="500"/>
                                        <p:tgtEl>
                                          <p:spTgt spid="60"/>
                                        </p:tgtEl>
                                      </p:cBhvr>
                                    </p:animEffect>
                                  </p:childTnLst>
                                </p:cTn>
                              </p:par>
                            </p:childTnLst>
                          </p:cTn>
                        </p:par>
                      </p:childTnLst>
                    </p:cTn>
                  </p:par>
                  <p:par>
                    <p:cTn id="115" fill="hold">
                      <p:stCondLst>
                        <p:cond delay="indefinite"/>
                      </p:stCondLst>
                      <p:childTnLst>
                        <p:par>
                          <p:cTn id="116" fill="hold">
                            <p:stCondLst>
                              <p:cond delay="0"/>
                            </p:stCondLst>
                            <p:childTnLst>
                              <p:par>
                                <p:cTn id="117" presetID="31" presetClass="entr" presetSubtype="0" fill="hold" grpId="0" nodeType="clickEffect">
                                  <p:stCondLst>
                                    <p:cond delay="0"/>
                                  </p:stCondLst>
                                  <p:childTnLst>
                                    <p:set>
                                      <p:cBhvr>
                                        <p:cTn id="118" dur="1" fill="hold">
                                          <p:stCondLst>
                                            <p:cond delay="0"/>
                                          </p:stCondLst>
                                        </p:cTn>
                                        <p:tgtEl>
                                          <p:spTgt spid="10"/>
                                        </p:tgtEl>
                                        <p:attrNameLst>
                                          <p:attrName>style.visibility</p:attrName>
                                        </p:attrNameLst>
                                      </p:cBhvr>
                                      <p:to>
                                        <p:strVal val="visible"/>
                                      </p:to>
                                    </p:set>
                                    <p:anim calcmode="lin" valueType="num">
                                      <p:cBhvr>
                                        <p:cTn id="119" dur="1000" fill="hold"/>
                                        <p:tgtEl>
                                          <p:spTgt spid="10"/>
                                        </p:tgtEl>
                                        <p:attrNameLst>
                                          <p:attrName>ppt_w</p:attrName>
                                        </p:attrNameLst>
                                      </p:cBhvr>
                                      <p:tavLst>
                                        <p:tav tm="0">
                                          <p:val>
                                            <p:fltVal val="0"/>
                                          </p:val>
                                        </p:tav>
                                        <p:tav tm="100000">
                                          <p:val>
                                            <p:strVal val="#ppt_w"/>
                                          </p:val>
                                        </p:tav>
                                      </p:tavLst>
                                    </p:anim>
                                    <p:anim calcmode="lin" valueType="num">
                                      <p:cBhvr>
                                        <p:cTn id="120" dur="1000" fill="hold"/>
                                        <p:tgtEl>
                                          <p:spTgt spid="10"/>
                                        </p:tgtEl>
                                        <p:attrNameLst>
                                          <p:attrName>ppt_h</p:attrName>
                                        </p:attrNameLst>
                                      </p:cBhvr>
                                      <p:tavLst>
                                        <p:tav tm="0">
                                          <p:val>
                                            <p:fltVal val="0"/>
                                          </p:val>
                                        </p:tav>
                                        <p:tav tm="100000">
                                          <p:val>
                                            <p:strVal val="#ppt_h"/>
                                          </p:val>
                                        </p:tav>
                                      </p:tavLst>
                                    </p:anim>
                                    <p:anim calcmode="lin" valueType="num">
                                      <p:cBhvr>
                                        <p:cTn id="121" dur="1000" fill="hold"/>
                                        <p:tgtEl>
                                          <p:spTgt spid="10"/>
                                        </p:tgtEl>
                                        <p:attrNameLst>
                                          <p:attrName>style.rotation</p:attrName>
                                        </p:attrNameLst>
                                      </p:cBhvr>
                                      <p:tavLst>
                                        <p:tav tm="0">
                                          <p:val>
                                            <p:fltVal val="90"/>
                                          </p:val>
                                        </p:tav>
                                        <p:tav tm="100000">
                                          <p:val>
                                            <p:fltVal val="0"/>
                                          </p:val>
                                        </p:tav>
                                      </p:tavLst>
                                    </p:anim>
                                    <p:animEffect transition="in" filter="fade">
                                      <p:cBhvr>
                                        <p:cTn id="122" dur="1000"/>
                                        <p:tgtEl>
                                          <p:spTgt spid="10"/>
                                        </p:tgtEl>
                                      </p:cBhvr>
                                    </p:animEffect>
                                  </p:childTnLst>
                                </p:cTn>
                              </p:par>
                            </p:childTnLst>
                          </p:cTn>
                        </p:par>
                      </p:childTnLst>
                    </p:cTn>
                  </p:par>
                  <p:par>
                    <p:cTn id="123" fill="hold">
                      <p:stCondLst>
                        <p:cond delay="indefinite"/>
                      </p:stCondLst>
                      <p:childTnLst>
                        <p:par>
                          <p:cTn id="124" fill="hold">
                            <p:stCondLst>
                              <p:cond delay="0"/>
                            </p:stCondLst>
                            <p:childTnLst>
                              <p:par>
                                <p:cTn id="125" presetID="53" presetClass="entr" presetSubtype="16" fill="hold" nodeType="clickEffect">
                                  <p:stCondLst>
                                    <p:cond delay="0"/>
                                  </p:stCondLst>
                                  <p:childTnLst>
                                    <p:set>
                                      <p:cBhvr>
                                        <p:cTn id="126" dur="1" fill="hold">
                                          <p:stCondLst>
                                            <p:cond delay="0"/>
                                          </p:stCondLst>
                                        </p:cTn>
                                        <p:tgtEl>
                                          <p:spTgt spid="25"/>
                                        </p:tgtEl>
                                        <p:attrNameLst>
                                          <p:attrName>style.visibility</p:attrName>
                                        </p:attrNameLst>
                                      </p:cBhvr>
                                      <p:to>
                                        <p:strVal val="visible"/>
                                      </p:to>
                                    </p:set>
                                    <p:anim calcmode="lin" valueType="num">
                                      <p:cBhvr>
                                        <p:cTn id="127" dur="500" fill="hold"/>
                                        <p:tgtEl>
                                          <p:spTgt spid="25"/>
                                        </p:tgtEl>
                                        <p:attrNameLst>
                                          <p:attrName>ppt_w</p:attrName>
                                        </p:attrNameLst>
                                      </p:cBhvr>
                                      <p:tavLst>
                                        <p:tav tm="0">
                                          <p:val>
                                            <p:fltVal val="0"/>
                                          </p:val>
                                        </p:tav>
                                        <p:tav tm="100000">
                                          <p:val>
                                            <p:strVal val="#ppt_w"/>
                                          </p:val>
                                        </p:tav>
                                      </p:tavLst>
                                    </p:anim>
                                    <p:anim calcmode="lin" valueType="num">
                                      <p:cBhvr>
                                        <p:cTn id="128" dur="500" fill="hold"/>
                                        <p:tgtEl>
                                          <p:spTgt spid="25"/>
                                        </p:tgtEl>
                                        <p:attrNameLst>
                                          <p:attrName>ppt_h</p:attrName>
                                        </p:attrNameLst>
                                      </p:cBhvr>
                                      <p:tavLst>
                                        <p:tav tm="0">
                                          <p:val>
                                            <p:fltVal val="0"/>
                                          </p:val>
                                        </p:tav>
                                        <p:tav tm="100000">
                                          <p:val>
                                            <p:strVal val="#ppt_h"/>
                                          </p:val>
                                        </p:tav>
                                      </p:tavLst>
                                    </p:anim>
                                    <p:animEffect transition="in" filter="fade">
                                      <p:cBhvr>
                                        <p:cTn id="129" dur="500"/>
                                        <p:tgtEl>
                                          <p:spTgt spid="25"/>
                                        </p:tgtEl>
                                      </p:cBhvr>
                                    </p:animEffect>
                                  </p:childTnLst>
                                </p:cTn>
                              </p:par>
                              <p:par>
                                <p:cTn id="130" presetID="53" presetClass="entr" presetSubtype="16" fill="hold" nodeType="withEffect">
                                  <p:stCondLst>
                                    <p:cond delay="0"/>
                                  </p:stCondLst>
                                  <p:childTnLst>
                                    <p:set>
                                      <p:cBhvr>
                                        <p:cTn id="131" dur="1" fill="hold">
                                          <p:stCondLst>
                                            <p:cond delay="0"/>
                                          </p:stCondLst>
                                        </p:cTn>
                                        <p:tgtEl>
                                          <p:spTgt spid="28"/>
                                        </p:tgtEl>
                                        <p:attrNameLst>
                                          <p:attrName>style.visibility</p:attrName>
                                        </p:attrNameLst>
                                      </p:cBhvr>
                                      <p:to>
                                        <p:strVal val="visible"/>
                                      </p:to>
                                    </p:set>
                                    <p:anim calcmode="lin" valueType="num">
                                      <p:cBhvr>
                                        <p:cTn id="132" dur="500" fill="hold"/>
                                        <p:tgtEl>
                                          <p:spTgt spid="28"/>
                                        </p:tgtEl>
                                        <p:attrNameLst>
                                          <p:attrName>ppt_w</p:attrName>
                                        </p:attrNameLst>
                                      </p:cBhvr>
                                      <p:tavLst>
                                        <p:tav tm="0">
                                          <p:val>
                                            <p:fltVal val="0"/>
                                          </p:val>
                                        </p:tav>
                                        <p:tav tm="100000">
                                          <p:val>
                                            <p:strVal val="#ppt_w"/>
                                          </p:val>
                                        </p:tav>
                                      </p:tavLst>
                                    </p:anim>
                                    <p:anim calcmode="lin" valueType="num">
                                      <p:cBhvr>
                                        <p:cTn id="133" dur="500" fill="hold"/>
                                        <p:tgtEl>
                                          <p:spTgt spid="28"/>
                                        </p:tgtEl>
                                        <p:attrNameLst>
                                          <p:attrName>ppt_h</p:attrName>
                                        </p:attrNameLst>
                                      </p:cBhvr>
                                      <p:tavLst>
                                        <p:tav tm="0">
                                          <p:val>
                                            <p:fltVal val="0"/>
                                          </p:val>
                                        </p:tav>
                                        <p:tav tm="100000">
                                          <p:val>
                                            <p:strVal val="#ppt_h"/>
                                          </p:val>
                                        </p:tav>
                                      </p:tavLst>
                                    </p:anim>
                                    <p:animEffect transition="in" filter="fade">
                                      <p:cBhvr>
                                        <p:cTn id="134" dur="500"/>
                                        <p:tgtEl>
                                          <p:spTgt spid="28"/>
                                        </p:tgtEl>
                                      </p:cBhvr>
                                    </p:animEffect>
                                  </p:childTnLst>
                                </p:cTn>
                              </p:par>
                              <p:par>
                                <p:cTn id="135" presetID="53" presetClass="entr" presetSubtype="16" fill="hold" nodeType="withEffect">
                                  <p:stCondLst>
                                    <p:cond delay="0"/>
                                  </p:stCondLst>
                                  <p:childTnLst>
                                    <p:set>
                                      <p:cBhvr>
                                        <p:cTn id="136" dur="1" fill="hold">
                                          <p:stCondLst>
                                            <p:cond delay="0"/>
                                          </p:stCondLst>
                                        </p:cTn>
                                        <p:tgtEl>
                                          <p:spTgt spid="32"/>
                                        </p:tgtEl>
                                        <p:attrNameLst>
                                          <p:attrName>style.visibility</p:attrName>
                                        </p:attrNameLst>
                                      </p:cBhvr>
                                      <p:to>
                                        <p:strVal val="visible"/>
                                      </p:to>
                                    </p:set>
                                    <p:anim calcmode="lin" valueType="num">
                                      <p:cBhvr>
                                        <p:cTn id="137" dur="500" fill="hold"/>
                                        <p:tgtEl>
                                          <p:spTgt spid="32"/>
                                        </p:tgtEl>
                                        <p:attrNameLst>
                                          <p:attrName>ppt_w</p:attrName>
                                        </p:attrNameLst>
                                      </p:cBhvr>
                                      <p:tavLst>
                                        <p:tav tm="0">
                                          <p:val>
                                            <p:fltVal val="0"/>
                                          </p:val>
                                        </p:tav>
                                        <p:tav tm="100000">
                                          <p:val>
                                            <p:strVal val="#ppt_w"/>
                                          </p:val>
                                        </p:tav>
                                      </p:tavLst>
                                    </p:anim>
                                    <p:anim calcmode="lin" valueType="num">
                                      <p:cBhvr>
                                        <p:cTn id="138" dur="500" fill="hold"/>
                                        <p:tgtEl>
                                          <p:spTgt spid="32"/>
                                        </p:tgtEl>
                                        <p:attrNameLst>
                                          <p:attrName>ppt_h</p:attrName>
                                        </p:attrNameLst>
                                      </p:cBhvr>
                                      <p:tavLst>
                                        <p:tav tm="0">
                                          <p:val>
                                            <p:fltVal val="0"/>
                                          </p:val>
                                        </p:tav>
                                        <p:tav tm="100000">
                                          <p:val>
                                            <p:strVal val="#ppt_h"/>
                                          </p:val>
                                        </p:tav>
                                      </p:tavLst>
                                    </p:anim>
                                    <p:animEffect transition="in" filter="fade">
                                      <p:cBhvr>
                                        <p:cTn id="139" dur="500"/>
                                        <p:tgtEl>
                                          <p:spTgt spid="32"/>
                                        </p:tgtEl>
                                      </p:cBhvr>
                                    </p:animEffect>
                                  </p:childTnLst>
                                </p:cTn>
                              </p:par>
                              <p:par>
                                <p:cTn id="140" presetID="3" presetClass="entr" presetSubtype="10" fill="hold" nodeType="withEffect">
                                  <p:stCondLst>
                                    <p:cond delay="0"/>
                                  </p:stCondLst>
                                  <p:childTnLst>
                                    <p:set>
                                      <p:cBhvr>
                                        <p:cTn id="141" dur="1" fill="hold">
                                          <p:stCondLst>
                                            <p:cond delay="0"/>
                                          </p:stCondLst>
                                        </p:cTn>
                                        <p:tgtEl>
                                          <p:spTgt spid="30"/>
                                        </p:tgtEl>
                                        <p:attrNameLst>
                                          <p:attrName>style.visibility</p:attrName>
                                        </p:attrNameLst>
                                      </p:cBhvr>
                                      <p:to>
                                        <p:strVal val="visible"/>
                                      </p:to>
                                    </p:set>
                                    <p:animEffect transition="in" filter="blinds(horizontal)">
                                      <p:cBhvr>
                                        <p:cTn id="142" dur="500"/>
                                        <p:tgtEl>
                                          <p:spTgt spid="30"/>
                                        </p:tgtEl>
                                      </p:cBhvr>
                                    </p:animEffect>
                                  </p:childTnLst>
                                </p:cTn>
                              </p:par>
                              <p:par>
                                <p:cTn id="143" presetID="53" presetClass="entr" presetSubtype="16" fill="hold" nodeType="withEffect">
                                  <p:stCondLst>
                                    <p:cond delay="0"/>
                                  </p:stCondLst>
                                  <p:childTnLst>
                                    <p:set>
                                      <p:cBhvr>
                                        <p:cTn id="144" dur="1" fill="hold">
                                          <p:stCondLst>
                                            <p:cond delay="0"/>
                                          </p:stCondLst>
                                        </p:cTn>
                                        <p:tgtEl>
                                          <p:spTgt spid="34"/>
                                        </p:tgtEl>
                                        <p:attrNameLst>
                                          <p:attrName>style.visibility</p:attrName>
                                        </p:attrNameLst>
                                      </p:cBhvr>
                                      <p:to>
                                        <p:strVal val="visible"/>
                                      </p:to>
                                    </p:set>
                                    <p:anim calcmode="lin" valueType="num">
                                      <p:cBhvr>
                                        <p:cTn id="145" dur="500" fill="hold"/>
                                        <p:tgtEl>
                                          <p:spTgt spid="34"/>
                                        </p:tgtEl>
                                        <p:attrNameLst>
                                          <p:attrName>ppt_w</p:attrName>
                                        </p:attrNameLst>
                                      </p:cBhvr>
                                      <p:tavLst>
                                        <p:tav tm="0">
                                          <p:val>
                                            <p:fltVal val="0"/>
                                          </p:val>
                                        </p:tav>
                                        <p:tav tm="100000">
                                          <p:val>
                                            <p:strVal val="#ppt_w"/>
                                          </p:val>
                                        </p:tav>
                                      </p:tavLst>
                                    </p:anim>
                                    <p:anim calcmode="lin" valueType="num">
                                      <p:cBhvr>
                                        <p:cTn id="146" dur="500" fill="hold"/>
                                        <p:tgtEl>
                                          <p:spTgt spid="34"/>
                                        </p:tgtEl>
                                        <p:attrNameLst>
                                          <p:attrName>ppt_h</p:attrName>
                                        </p:attrNameLst>
                                      </p:cBhvr>
                                      <p:tavLst>
                                        <p:tav tm="0">
                                          <p:val>
                                            <p:fltVal val="0"/>
                                          </p:val>
                                        </p:tav>
                                        <p:tav tm="100000">
                                          <p:val>
                                            <p:strVal val="#ppt_h"/>
                                          </p:val>
                                        </p:tav>
                                      </p:tavLst>
                                    </p:anim>
                                    <p:animEffect transition="in" filter="fade">
                                      <p:cBhvr>
                                        <p:cTn id="147" dur="500"/>
                                        <p:tgtEl>
                                          <p:spTgt spid="34"/>
                                        </p:tgtEl>
                                      </p:cBhvr>
                                    </p:animEffect>
                                  </p:childTnLst>
                                </p:cTn>
                              </p:par>
                              <p:par>
                                <p:cTn id="148" presetID="53" presetClass="entr" presetSubtype="16" fill="hold" nodeType="withEffect">
                                  <p:stCondLst>
                                    <p:cond delay="0"/>
                                  </p:stCondLst>
                                  <p:childTnLst>
                                    <p:set>
                                      <p:cBhvr>
                                        <p:cTn id="149" dur="1" fill="hold">
                                          <p:stCondLst>
                                            <p:cond delay="0"/>
                                          </p:stCondLst>
                                        </p:cTn>
                                        <p:tgtEl>
                                          <p:spTgt spid="36"/>
                                        </p:tgtEl>
                                        <p:attrNameLst>
                                          <p:attrName>style.visibility</p:attrName>
                                        </p:attrNameLst>
                                      </p:cBhvr>
                                      <p:to>
                                        <p:strVal val="visible"/>
                                      </p:to>
                                    </p:set>
                                    <p:anim calcmode="lin" valueType="num">
                                      <p:cBhvr>
                                        <p:cTn id="150" dur="500" fill="hold"/>
                                        <p:tgtEl>
                                          <p:spTgt spid="36"/>
                                        </p:tgtEl>
                                        <p:attrNameLst>
                                          <p:attrName>ppt_w</p:attrName>
                                        </p:attrNameLst>
                                      </p:cBhvr>
                                      <p:tavLst>
                                        <p:tav tm="0">
                                          <p:val>
                                            <p:fltVal val="0"/>
                                          </p:val>
                                        </p:tav>
                                        <p:tav tm="100000">
                                          <p:val>
                                            <p:strVal val="#ppt_w"/>
                                          </p:val>
                                        </p:tav>
                                      </p:tavLst>
                                    </p:anim>
                                    <p:anim calcmode="lin" valueType="num">
                                      <p:cBhvr>
                                        <p:cTn id="151" dur="500" fill="hold"/>
                                        <p:tgtEl>
                                          <p:spTgt spid="36"/>
                                        </p:tgtEl>
                                        <p:attrNameLst>
                                          <p:attrName>ppt_h</p:attrName>
                                        </p:attrNameLst>
                                      </p:cBhvr>
                                      <p:tavLst>
                                        <p:tav tm="0">
                                          <p:val>
                                            <p:fltVal val="0"/>
                                          </p:val>
                                        </p:tav>
                                        <p:tav tm="100000">
                                          <p:val>
                                            <p:strVal val="#ppt_h"/>
                                          </p:val>
                                        </p:tav>
                                      </p:tavLst>
                                    </p:anim>
                                    <p:animEffect transition="in" filter="fade">
                                      <p:cBhvr>
                                        <p:cTn id="152" dur="500"/>
                                        <p:tgtEl>
                                          <p:spTgt spid="36"/>
                                        </p:tgtEl>
                                      </p:cBhvr>
                                    </p:animEffect>
                                  </p:childTnLst>
                                </p:cTn>
                              </p:par>
                              <p:par>
                                <p:cTn id="153" presetID="3" presetClass="entr" presetSubtype="10" fill="hold" nodeType="withEffect">
                                  <p:stCondLst>
                                    <p:cond delay="0"/>
                                  </p:stCondLst>
                                  <p:childTnLst>
                                    <p:set>
                                      <p:cBhvr>
                                        <p:cTn id="154" dur="1" fill="hold">
                                          <p:stCondLst>
                                            <p:cond delay="0"/>
                                          </p:stCondLst>
                                        </p:cTn>
                                        <p:tgtEl>
                                          <p:spTgt spid="43"/>
                                        </p:tgtEl>
                                        <p:attrNameLst>
                                          <p:attrName>style.visibility</p:attrName>
                                        </p:attrNameLst>
                                      </p:cBhvr>
                                      <p:to>
                                        <p:strVal val="visible"/>
                                      </p:to>
                                    </p:set>
                                    <p:animEffect transition="in" filter="blinds(horizontal)">
                                      <p:cBhvr>
                                        <p:cTn id="155" dur="500"/>
                                        <p:tgtEl>
                                          <p:spTgt spid="43"/>
                                        </p:tgtEl>
                                      </p:cBhvr>
                                    </p:animEffect>
                                  </p:childTnLst>
                                </p:cTn>
                              </p:par>
                            </p:childTnLst>
                          </p:cTn>
                        </p:par>
                      </p:childTnLst>
                    </p:cTn>
                  </p:par>
                  <p:par>
                    <p:cTn id="156" fill="hold">
                      <p:stCondLst>
                        <p:cond delay="indefinite"/>
                      </p:stCondLst>
                      <p:childTnLst>
                        <p:par>
                          <p:cTn id="157" fill="hold">
                            <p:stCondLst>
                              <p:cond delay="0"/>
                            </p:stCondLst>
                            <p:childTnLst>
                              <p:par>
                                <p:cTn id="158" presetID="31" presetClass="entr" presetSubtype="0" fill="hold" grpId="0" nodeType="clickEffect">
                                  <p:stCondLst>
                                    <p:cond delay="0"/>
                                  </p:stCondLst>
                                  <p:childTnLst>
                                    <p:set>
                                      <p:cBhvr>
                                        <p:cTn id="159" dur="1" fill="hold">
                                          <p:stCondLst>
                                            <p:cond delay="0"/>
                                          </p:stCondLst>
                                        </p:cTn>
                                        <p:tgtEl>
                                          <p:spTgt spid="11"/>
                                        </p:tgtEl>
                                        <p:attrNameLst>
                                          <p:attrName>style.visibility</p:attrName>
                                        </p:attrNameLst>
                                      </p:cBhvr>
                                      <p:to>
                                        <p:strVal val="visible"/>
                                      </p:to>
                                    </p:set>
                                    <p:anim calcmode="lin" valueType="num">
                                      <p:cBhvr>
                                        <p:cTn id="160" dur="1000" fill="hold"/>
                                        <p:tgtEl>
                                          <p:spTgt spid="11"/>
                                        </p:tgtEl>
                                        <p:attrNameLst>
                                          <p:attrName>ppt_w</p:attrName>
                                        </p:attrNameLst>
                                      </p:cBhvr>
                                      <p:tavLst>
                                        <p:tav tm="0">
                                          <p:val>
                                            <p:fltVal val="0"/>
                                          </p:val>
                                        </p:tav>
                                        <p:tav tm="100000">
                                          <p:val>
                                            <p:strVal val="#ppt_w"/>
                                          </p:val>
                                        </p:tav>
                                      </p:tavLst>
                                    </p:anim>
                                    <p:anim calcmode="lin" valueType="num">
                                      <p:cBhvr>
                                        <p:cTn id="161" dur="1000" fill="hold"/>
                                        <p:tgtEl>
                                          <p:spTgt spid="11"/>
                                        </p:tgtEl>
                                        <p:attrNameLst>
                                          <p:attrName>ppt_h</p:attrName>
                                        </p:attrNameLst>
                                      </p:cBhvr>
                                      <p:tavLst>
                                        <p:tav tm="0">
                                          <p:val>
                                            <p:fltVal val="0"/>
                                          </p:val>
                                        </p:tav>
                                        <p:tav tm="100000">
                                          <p:val>
                                            <p:strVal val="#ppt_h"/>
                                          </p:val>
                                        </p:tav>
                                      </p:tavLst>
                                    </p:anim>
                                    <p:anim calcmode="lin" valueType="num">
                                      <p:cBhvr>
                                        <p:cTn id="162" dur="1000" fill="hold"/>
                                        <p:tgtEl>
                                          <p:spTgt spid="11"/>
                                        </p:tgtEl>
                                        <p:attrNameLst>
                                          <p:attrName>style.rotation</p:attrName>
                                        </p:attrNameLst>
                                      </p:cBhvr>
                                      <p:tavLst>
                                        <p:tav tm="0">
                                          <p:val>
                                            <p:fltVal val="90"/>
                                          </p:val>
                                        </p:tav>
                                        <p:tav tm="100000">
                                          <p:val>
                                            <p:fltVal val="0"/>
                                          </p:val>
                                        </p:tav>
                                      </p:tavLst>
                                    </p:anim>
                                    <p:animEffect transition="in" filter="fade">
                                      <p:cBhvr>
                                        <p:cTn id="163" dur="1000"/>
                                        <p:tgtEl>
                                          <p:spTgt spid="11"/>
                                        </p:tgtEl>
                                      </p:cBhvr>
                                    </p:animEffect>
                                  </p:childTnLst>
                                </p:cTn>
                              </p:par>
                            </p:childTnLst>
                          </p:cTn>
                        </p:par>
                      </p:childTnLst>
                    </p:cTn>
                  </p:par>
                  <p:par>
                    <p:cTn id="164" fill="hold">
                      <p:stCondLst>
                        <p:cond delay="indefinite"/>
                      </p:stCondLst>
                      <p:childTnLst>
                        <p:par>
                          <p:cTn id="165" fill="hold">
                            <p:stCondLst>
                              <p:cond delay="0"/>
                            </p:stCondLst>
                            <p:childTnLst>
                              <p:par>
                                <p:cTn id="166" presetID="53" presetClass="entr" presetSubtype="16" fill="hold" nodeType="clickEffect">
                                  <p:stCondLst>
                                    <p:cond delay="0"/>
                                  </p:stCondLst>
                                  <p:childTnLst>
                                    <p:set>
                                      <p:cBhvr>
                                        <p:cTn id="167" dur="1" fill="hold">
                                          <p:stCondLst>
                                            <p:cond delay="0"/>
                                          </p:stCondLst>
                                        </p:cTn>
                                        <p:tgtEl>
                                          <p:spTgt spid="63"/>
                                        </p:tgtEl>
                                        <p:attrNameLst>
                                          <p:attrName>style.visibility</p:attrName>
                                        </p:attrNameLst>
                                      </p:cBhvr>
                                      <p:to>
                                        <p:strVal val="visible"/>
                                      </p:to>
                                    </p:set>
                                    <p:anim calcmode="lin" valueType="num">
                                      <p:cBhvr>
                                        <p:cTn id="168" dur="500" fill="hold"/>
                                        <p:tgtEl>
                                          <p:spTgt spid="63"/>
                                        </p:tgtEl>
                                        <p:attrNameLst>
                                          <p:attrName>ppt_w</p:attrName>
                                        </p:attrNameLst>
                                      </p:cBhvr>
                                      <p:tavLst>
                                        <p:tav tm="0">
                                          <p:val>
                                            <p:fltVal val="0"/>
                                          </p:val>
                                        </p:tav>
                                        <p:tav tm="100000">
                                          <p:val>
                                            <p:strVal val="#ppt_w"/>
                                          </p:val>
                                        </p:tav>
                                      </p:tavLst>
                                    </p:anim>
                                    <p:anim calcmode="lin" valueType="num">
                                      <p:cBhvr>
                                        <p:cTn id="169" dur="500" fill="hold"/>
                                        <p:tgtEl>
                                          <p:spTgt spid="63"/>
                                        </p:tgtEl>
                                        <p:attrNameLst>
                                          <p:attrName>ppt_h</p:attrName>
                                        </p:attrNameLst>
                                      </p:cBhvr>
                                      <p:tavLst>
                                        <p:tav tm="0">
                                          <p:val>
                                            <p:fltVal val="0"/>
                                          </p:val>
                                        </p:tav>
                                        <p:tav tm="100000">
                                          <p:val>
                                            <p:strVal val="#ppt_h"/>
                                          </p:val>
                                        </p:tav>
                                      </p:tavLst>
                                    </p:anim>
                                    <p:animEffect transition="in" filter="fade">
                                      <p:cBhvr>
                                        <p:cTn id="170" dur="500"/>
                                        <p:tgtEl>
                                          <p:spTgt spid="63"/>
                                        </p:tgtEl>
                                      </p:cBhvr>
                                    </p:animEffect>
                                  </p:childTnLst>
                                </p:cTn>
                              </p:par>
                              <p:par>
                                <p:cTn id="171" presetID="53" presetClass="entr" presetSubtype="16" fill="hold" nodeType="withEffect">
                                  <p:stCondLst>
                                    <p:cond delay="0"/>
                                  </p:stCondLst>
                                  <p:childTnLst>
                                    <p:set>
                                      <p:cBhvr>
                                        <p:cTn id="172" dur="1" fill="hold">
                                          <p:stCondLst>
                                            <p:cond delay="0"/>
                                          </p:stCondLst>
                                        </p:cTn>
                                        <p:tgtEl>
                                          <p:spTgt spid="65"/>
                                        </p:tgtEl>
                                        <p:attrNameLst>
                                          <p:attrName>style.visibility</p:attrName>
                                        </p:attrNameLst>
                                      </p:cBhvr>
                                      <p:to>
                                        <p:strVal val="visible"/>
                                      </p:to>
                                    </p:set>
                                    <p:anim calcmode="lin" valueType="num">
                                      <p:cBhvr>
                                        <p:cTn id="173" dur="500" fill="hold"/>
                                        <p:tgtEl>
                                          <p:spTgt spid="65"/>
                                        </p:tgtEl>
                                        <p:attrNameLst>
                                          <p:attrName>ppt_w</p:attrName>
                                        </p:attrNameLst>
                                      </p:cBhvr>
                                      <p:tavLst>
                                        <p:tav tm="0">
                                          <p:val>
                                            <p:fltVal val="0"/>
                                          </p:val>
                                        </p:tav>
                                        <p:tav tm="100000">
                                          <p:val>
                                            <p:strVal val="#ppt_w"/>
                                          </p:val>
                                        </p:tav>
                                      </p:tavLst>
                                    </p:anim>
                                    <p:anim calcmode="lin" valueType="num">
                                      <p:cBhvr>
                                        <p:cTn id="174" dur="500" fill="hold"/>
                                        <p:tgtEl>
                                          <p:spTgt spid="65"/>
                                        </p:tgtEl>
                                        <p:attrNameLst>
                                          <p:attrName>ppt_h</p:attrName>
                                        </p:attrNameLst>
                                      </p:cBhvr>
                                      <p:tavLst>
                                        <p:tav tm="0">
                                          <p:val>
                                            <p:fltVal val="0"/>
                                          </p:val>
                                        </p:tav>
                                        <p:tav tm="100000">
                                          <p:val>
                                            <p:strVal val="#ppt_h"/>
                                          </p:val>
                                        </p:tav>
                                      </p:tavLst>
                                    </p:anim>
                                    <p:animEffect transition="in" filter="fade">
                                      <p:cBhvr>
                                        <p:cTn id="175" dur="500"/>
                                        <p:tgtEl>
                                          <p:spTgt spid="65"/>
                                        </p:tgtEl>
                                      </p:cBhvr>
                                    </p:animEffect>
                                  </p:childTnLst>
                                </p:cTn>
                              </p:par>
                            </p:childTnLst>
                          </p:cTn>
                        </p:par>
                      </p:childTnLst>
                    </p:cTn>
                  </p:par>
                  <p:par>
                    <p:cTn id="176" fill="hold">
                      <p:stCondLst>
                        <p:cond delay="indefinite"/>
                      </p:stCondLst>
                      <p:childTnLst>
                        <p:par>
                          <p:cTn id="177" fill="hold">
                            <p:stCondLst>
                              <p:cond delay="0"/>
                            </p:stCondLst>
                            <p:childTnLst>
                              <p:par>
                                <p:cTn id="178" presetID="31" presetClass="entr" presetSubtype="0" fill="hold" grpId="0" nodeType="clickEffect">
                                  <p:stCondLst>
                                    <p:cond delay="0"/>
                                  </p:stCondLst>
                                  <p:childTnLst>
                                    <p:set>
                                      <p:cBhvr>
                                        <p:cTn id="179" dur="1" fill="hold">
                                          <p:stCondLst>
                                            <p:cond delay="0"/>
                                          </p:stCondLst>
                                        </p:cTn>
                                        <p:tgtEl>
                                          <p:spTgt spid="53"/>
                                        </p:tgtEl>
                                        <p:attrNameLst>
                                          <p:attrName>style.visibility</p:attrName>
                                        </p:attrNameLst>
                                      </p:cBhvr>
                                      <p:to>
                                        <p:strVal val="visible"/>
                                      </p:to>
                                    </p:set>
                                    <p:anim calcmode="lin" valueType="num">
                                      <p:cBhvr>
                                        <p:cTn id="180" dur="1000" fill="hold"/>
                                        <p:tgtEl>
                                          <p:spTgt spid="53"/>
                                        </p:tgtEl>
                                        <p:attrNameLst>
                                          <p:attrName>ppt_w</p:attrName>
                                        </p:attrNameLst>
                                      </p:cBhvr>
                                      <p:tavLst>
                                        <p:tav tm="0">
                                          <p:val>
                                            <p:fltVal val="0"/>
                                          </p:val>
                                        </p:tav>
                                        <p:tav tm="100000">
                                          <p:val>
                                            <p:strVal val="#ppt_w"/>
                                          </p:val>
                                        </p:tav>
                                      </p:tavLst>
                                    </p:anim>
                                    <p:anim calcmode="lin" valueType="num">
                                      <p:cBhvr>
                                        <p:cTn id="181" dur="1000" fill="hold"/>
                                        <p:tgtEl>
                                          <p:spTgt spid="53"/>
                                        </p:tgtEl>
                                        <p:attrNameLst>
                                          <p:attrName>ppt_h</p:attrName>
                                        </p:attrNameLst>
                                      </p:cBhvr>
                                      <p:tavLst>
                                        <p:tav tm="0">
                                          <p:val>
                                            <p:fltVal val="0"/>
                                          </p:val>
                                        </p:tav>
                                        <p:tav tm="100000">
                                          <p:val>
                                            <p:strVal val="#ppt_h"/>
                                          </p:val>
                                        </p:tav>
                                      </p:tavLst>
                                    </p:anim>
                                    <p:anim calcmode="lin" valueType="num">
                                      <p:cBhvr>
                                        <p:cTn id="182" dur="1000" fill="hold"/>
                                        <p:tgtEl>
                                          <p:spTgt spid="53"/>
                                        </p:tgtEl>
                                        <p:attrNameLst>
                                          <p:attrName>style.rotation</p:attrName>
                                        </p:attrNameLst>
                                      </p:cBhvr>
                                      <p:tavLst>
                                        <p:tav tm="0">
                                          <p:val>
                                            <p:fltVal val="90"/>
                                          </p:val>
                                        </p:tav>
                                        <p:tav tm="100000">
                                          <p:val>
                                            <p:fltVal val="0"/>
                                          </p:val>
                                        </p:tav>
                                      </p:tavLst>
                                    </p:anim>
                                    <p:animEffect transition="in" filter="fade">
                                      <p:cBhvr>
                                        <p:cTn id="183" dur="1000"/>
                                        <p:tgtEl>
                                          <p:spTgt spid="53"/>
                                        </p:tgtEl>
                                      </p:cBhvr>
                                    </p:animEffect>
                                  </p:childTnLst>
                                </p:cTn>
                              </p:par>
                            </p:childTnLst>
                          </p:cTn>
                        </p:par>
                      </p:childTnLst>
                    </p:cTn>
                  </p:par>
                  <p:par>
                    <p:cTn id="184" fill="hold">
                      <p:stCondLst>
                        <p:cond delay="indefinite"/>
                      </p:stCondLst>
                      <p:childTnLst>
                        <p:par>
                          <p:cTn id="185" fill="hold">
                            <p:stCondLst>
                              <p:cond delay="0"/>
                            </p:stCondLst>
                            <p:childTnLst>
                              <p:par>
                                <p:cTn id="186" presetID="53" presetClass="entr" presetSubtype="16" fill="hold" grpId="0" nodeType="clickEffect">
                                  <p:stCondLst>
                                    <p:cond delay="0"/>
                                  </p:stCondLst>
                                  <p:childTnLst>
                                    <p:set>
                                      <p:cBhvr>
                                        <p:cTn id="187" dur="1" fill="hold">
                                          <p:stCondLst>
                                            <p:cond delay="0"/>
                                          </p:stCondLst>
                                        </p:cTn>
                                        <p:tgtEl>
                                          <p:spTgt spid="38"/>
                                        </p:tgtEl>
                                        <p:attrNameLst>
                                          <p:attrName>style.visibility</p:attrName>
                                        </p:attrNameLst>
                                      </p:cBhvr>
                                      <p:to>
                                        <p:strVal val="visible"/>
                                      </p:to>
                                    </p:set>
                                    <p:anim calcmode="lin" valueType="num">
                                      <p:cBhvr>
                                        <p:cTn id="188" dur="500" fill="hold"/>
                                        <p:tgtEl>
                                          <p:spTgt spid="38"/>
                                        </p:tgtEl>
                                        <p:attrNameLst>
                                          <p:attrName>ppt_w</p:attrName>
                                        </p:attrNameLst>
                                      </p:cBhvr>
                                      <p:tavLst>
                                        <p:tav tm="0">
                                          <p:val>
                                            <p:fltVal val="0"/>
                                          </p:val>
                                        </p:tav>
                                        <p:tav tm="100000">
                                          <p:val>
                                            <p:strVal val="#ppt_w"/>
                                          </p:val>
                                        </p:tav>
                                      </p:tavLst>
                                    </p:anim>
                                    <p:anim calcmode="lin" valueType="num">
                                      <p:cBhvr>
                                        <p:cTn id="189" dur="500" fill="hold"/>
                                        <p:tgtEl>
                                          <p:spTgt spid="38"/>
                                        </p:tgtEl>
                                        <p:attrNameLst>
                                          <p:attrName>ppt_h</p:attrName>
                                        </p:attrNameLst>
                                      </p:cBhvr>
                                      <p:tavLst>
                                        <p:tav tm="0">
                                          <p:val>
                                            <p:fltVal val="0"/>
                                          </p:val>
                                        </p:tav>
                                        <p:tav tm="100000">
                                          <p:val>
                                            <p:strVal val="#ppt_h"/>
                                          </p:val>
                                        </p:tav>
                                      </p:tavLst>
                                    </p:anim>
                                    <p:animEffect transition="in" filter="fade">
                                      <p:cBhvr>
                                        <p:cTn id="190" dur="500"/>
                                        <p:tgtEl>
                                          <p:spTgt spid="38"/>
                                        </p:tgtEl>
                                      </p:cBhvr>
                                    </p:animEffect>
                                  </p:childTnLst>
                                </p:cTn>
                              </p:par>
                              <p:par>
                                <p:cTn id="191" presetID="53" presetClass="entr" presetSubtype="16" fill="hold" grpId="0" nodeType="withEffect">
                                  <p:stCondLst>
                                    <p:cond delay="0"/>
                                  </p:stCondLst>
                                  <p:childTnLst>
                                    <p:set>
                                      <p:cBhvr>
                                        <p:cTn id="192" dur="1" fill="hold">
                                          <p:stCondLst>
                                            <p:cond delay="0"/>
                                          </p:stCondLst>
                                        </p:cTn>
                                        <p:tgtEl>
                                          <p:spTgt spid="55"/>
                                        </p:tgtEl>
                                        <p:attrNameLst>
                                          <p:attrName>style.visibility</p:attrName>
                                        </p:attrNameLst>
                                      </p:cBhvr>
                                      <p:to>
                                        <p:strVal val="visible"/>
                                      </p:to>
                                    </p:set>
                                    <p:anim calcmode="lin" valueType="num">
                                      <p:cBhvr>
                                        <p:cTn id="193" dur="500" fill="hold"/>
                                        <p:tgtEl>
                                          <p:spTgt spid="55"/>
                                        </p:tgtEl>
                                        <p:attrNameLst>
                                          <p:attrName>ppt_w</p:attrName>
                                        </p:attrNameLst>
                                      </p:cBhvr>
                                      <p:tavLst>
                                        <p:tav tm="0">
                                          <p:val>
                                            <p:fltVal val="0"/>
                                          </p:val>
                                        </p:tav>
                                        <p:tav tm="100000">
                                          <p:val>
                                            <p:strVal val="#ppt_w"/>
                                          </p:val>
                                        </p:tav>
                                      </p:tavLst>
                                    </p:anim>
                                    <p:anim calcmode="lin" valueType="num">
                                      <p:cBhvr>
                                        <p:cTn id="194" dur="500" fill="hold"/>
                                        <p:tgtEl>
                                          <p:spTgt spid="55"/>
                                        </p:tgtEl>
                                        <p:attrNameLst>
                                          <p:attrName>ppt_h</p:attrName>
                                        </p:attrNameLst>
                                      </p:cBhvr>
                                      <p:tavLst>
                                        <p:tav tm="0">
                                          <p:val>
                                            <p:fltVal val="0"/>
                                          </p:val>
                                        </p:tav>
                                        <p:tav tm="100000">
                                          <p:val>
                                            <p:strVal val="#ppt_h"/>
                                          </p:val>
                                        </p:tav>
                                      </p:tavLst>
                                    </p:anim>
                                    <p:animEffect transition="in" filter="fade">
                                      <p:cBhvr>
                                        <p:cTn id="195"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96" fill="hold" display="0">
                  <p:stCondLst>
                    <p:cond delay="indefinite"/>
                  </p:stCondLst>
                  <p:endCondLst>
                    <p:cond evt="onStopAudio" delay="0">
                      <p:tgtEl>
                        <p:sldTgt/>
                      </p:tgtEl>
                    </p:cond>
                  </p:endCondLst>
                </p:cTn>
                <p:tgtEl>
                  <p:spTgt spid="7"/>
                </p:tgtEl>
              </p:cMediaNode>
            </p:audio>
          </p:childTnLst>
        </p:cTn>
      </p:par>
    </p:tnLst>
    <p:bldLst>
      <p:bldP spid="3" grpId="0"/>
      <p:bldP spid="4" grpId="0"/>
      <p:bldP spid="5" grpId="0"/>
      <p:bldP spid="6" grpId="0"/>
      <p:bldP spid="9" grpId="0" animBg="1"/>
      <p:bldP spid="10" grpId="0" animBg="1"/>
      <p:bldP spid="11" grpId="0" animBg="1"/>
      <p:bldP spid="20" grpId="0"/>
      <p:bldP spid="21" grpId="0"/>
      <p:bldP spid="69" grpId="0" animBg="1"/>
      <p:bldP spid="70" grpId="0" animBg="1"/>
      <p:bldP spid="71" grpId="0" animBg="1"/>
      <p:bldP spid="35" grpId="0"/>
      <p:bldP spid="53" grpId="0" animBg="1"/>
      <p:bldP spid="38" grpId="0" animBg="1"/>
      <p:bldP spid="5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F922D72A-BA90-034B-B5D3-6E4B4DE268AA}"/>
              </a:ext>
            </a:extLst>
          </p:cNvPr>
          <p:cNvSpPr txBox="1"/>
          <p:nvPr/>
        </p:nvSpPr>
        <p:spPr>
          <a:xfrm>
            <a:off x="1246632" y="1670780"/>
            <a:ext cx="895502" cy="369332"/>
          </a:xfrm>
          <a:prstGeom prst="rect">
            <a:avLst/>
          </a:prstGeom>
          <a:noFill/>
        </p:spPr>
        <p:txBody>
          <a:bodyPr wrap="none" rtlCol="0">
            <a:spAutoFit/>
          </a:bodyPr>
          <a:lstStyle/>
          <a:p>
            <a:r>
              <a:rPr lang="en-US" dirty="0"/>
              <a:t>Storage</a:t>
            </a:r>
          </a:p>
        </p:txBody>
      </p:sp>
      <p:sp>
        <p:nvSpPr>
          <p:cNvPr id="8" name="TextBox 7">
            <a:extLst>
              <a:ext uri="{FF2B5EF4-FFF2-40B4-BE49-F238E27FC236}">
                <a16:creationId xmlns:a16="http://schemas.microsoft.com/office/drawing/2014/main" id="{3704B86C-F548-124E-86B4-6F0DED5AFEAA}"/>
              </a:ext>
            </a:extLst>
          </p:cNvPr>
          <p:cNvSpPr txBox="1"/>
          <p:nvPr/>
        </p:nvSpPr>
        <p:spPr>
          <a:xfrm>
            <a:off x="1088717" y="2733460"/>
            <a:ext cx="1503292" cy="1477328"/>
          </a:xfrm>
          <a:prstGeom prst="rect">
            <a:avLst/>
          </a:prstGeom>
          <a:noFill/>
        </p:spPr>
        <p:txBody>
          <a:bodyPr wrap="square" rtlCol="0">
            <a:spAutoFit/>
          </a:bodyPr>
          <a:lstStyle/>
          <a:p>
            <a:r>
              <a:rPr lang="en-US" dirty="0"/>
              <a:t>Processing</a:t>
            </a:r>
          </a:p>
          <a:p>
            <a:r>
              <a:rPr lang="en-US" dirty="0"/>
              <a:t>Engine</a:t>
            </a:r>
          </a:p>
          <a:p>
            <a:r>
              <a:rPr lang="en-US" dirty="0"/>
              <a:t>: Azure Cognitive Service</a:t>
            </a:r>
          </a:p>
        </p:txBody>
      </p:sp>
      <p:grpSp>
        <p:nvGrpSpPr>
          <p:cNvPr id="57" name="Group 56">
            <a:extLst>
              <a:ext uri="{FF2B5EF4-FFF2-40B4-BE49-F238E27FC236}">
                <a16:creationId xmlns:a16="http://schemas.microsoft.com/office/drawing/2014/main" id="{A3E94266-FDD6-C14C-9AFB-390E116C76C4}"/>
              </a:ext>
            </a:extLst>
          </p:cNvPr>
          <p:cNvGrpSpPr/>
          <p:nvPr/>
        </p:nvGrpSpPr>
        <p:grpSpPr>
          <a:xfrm rot="10800000">
            <a:off x="8893120" y="1469612"/>
            <a:ext cx="393649" cy="3844052"/>
            <a:chOff x="8860079" y="1462040"/>
            <a:chExt cx="393649" cy="3844052"/>
          </a:xfrm>
        </p:grpSpPr>
        <p:sp>
          <p:nvSpPr>
            <p:cNvPr id="5" name="Rounded Rectangle 4">
              <a:extLst>
                <a:ext uri="{FF2B5EF4-FFF2-40B4-BE49-F238E27FC236}">
                  <a16:creationId xmlns:a16="http://schemas.microsoft.com/office/drawing/2014/main" id="{38D9AB54-2715-6D49-893E-480EA2909C72}"/>
                </a:ext>
              </a:extLst>
            </p:cNvPr>
            <p:cNvSpPr/>
            <p:nvPr/>
          </p:nvSpPr>
          <p:spPr>
            <a:xfrm>
              <a:off x="8878215" y="1462040"/>
              <a:ext cx="375513" cy="384405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25EDFA9E-A94E-574D-A134-659E50C0C6C3}"/>
                </a:ext>
              </a:extLst>
            </p:cNvPr>
            <p:cNvSpPr txBox="1"/>
            <p:nvPr/>
          </p:nvSpPr>
          <p:spPr>
            <a:xfrm rot="16200000">
              <a:off x="8162740" y="3366833"/>
              <a:ext cx="1764009" cy="369332"/>
            </a:xfrm>
            <a:prstGeom prst="rect">
              <a:avLst/>
            </a:prstGeom>
            <a:noFill/>
          </p:spPr>
          <p:txBody>
            <a:bodyPr wrap="none" rtlCol="0">
              <a:spAutoFit/>
            </a:bodyPr>
            <a:lstStyle/>
            <a:p>
              <a:r>
                <a:rPr lang="en-US" dirty="0">
                  <a:solidFill>
                    <a:schemeClr val="bg1">
                      <a:lumMod val="95000"/>
                    </a:schemeClr>
                  </a:solidFill>
                </a:rPr>
                <a:t>Runtime: Python</a:t>
              </a:r>
            </a:p>
          </p:txBody>
        </p:sp>
      </p:grpSp>
      <p:sp>
        <p:nvSpPr>
          <p:cNvPr id="10" name="Rounded Rectangle 9">
            <a:extLst>
              <a:ext uri="{FF2B5EF4-FFF2-40B4-BE49-F238E27FC236}">
                <a16:creationId xmlns:a16="http://schemas.microsoft.com/office/drawing/2014/main" id="{61A38E8C-933F-FF43-9C0D-F41CB3359288}"/>
              </a:ext>
            </a:extLst>
          </p:cNvPr>
          <p:cNvSpPr/>
          <p:nvPr/>
        </p:nvSpPr>
        <p:spPr>
          <a:xfrm>
            <a:off x="3703734" y="4499848"/>
            <a:ext cx="1051560" cy="813816"/>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Boarding Pass</a:t>
            </a:r>
          </a:p>
        </p:txBody>
      </p:sp>
      <p:sp>
        <p:nvSpPr>
          <p:cNvPr id="11" name="TextBox 10">
            <a:extLst>
              <a:ext uri="{FF2B5EF4-FFF2-40B4-BE49-F238E27FC236}">
                <a16:creationId xmlns:a16="http://schemas.microsoft.com/office/drawing/2014/main" id="{28E710A4-BE5D-C940-B48D-A9B7644435B7}"/>
              </a:ext>
            </a:extLst>
          </p:cNvPr>
          <p:cNvSpPr txBox="1"/>
          <p:nvPr/>
        </p:nvSpPr>
        <p:spPr>
          <a:xfrm>
            <a:off x="1297139" y="4714518"/>
            <a:ext cx="684803" cy="369332"/>
          </a:xfrm>
          <a:prstGeom prst="rect">
            <a:avLst/>
          </a:prstGeom>
          <a:noFill/>
        </p:spPr>
        <p:txBody>
          <a:bodyPr wrap="none" rtlCol="0">
            <a:spAutoFit/>
          </a:bodyPr>
          <a:lstStyle/>
          <a:p>
            <a:r>
              <a:rPr lang="en-US" dirty="0"/>
              <a:t>Input</a:t>
            </a:r>
          </a:p>
        </p:txBody>
      </p:sp>
      <p:sp>
        <p:nvSpPr>
          <p:cNvPr id="12" name="Rounded Rectangle 11">
            <a:extLst>
              <a:ext uri="{FF2B5EF4-FFF2-40B4-BE49-F238E27FC236}">
                <a16:creationId xmlns:a16="http://schemas.microsoft.com/office/drawing/2014/main" id="{1BE69BE6-D27C-164A-A0AF-82B8B2A1AFE2}"/>
              </a:ext>
            </a:extLst>
          </p:cNvPr>
          <p:cNvSpPr/>
          <p:nvPr/>
        </p:nvSpPr>
        <p:spPr>
          <a:xfrm>
            <a:off x="4879554" y="4492276"/>
            <a:ext cx="1051560" cy="813816"/>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Digital ID</a:t>
            </a:r>
          </a:p>
        </p:txBody>
      </p:sp>
      <p:sp>
        <p:nvSpPr>
          <p:cNvPr id="13" name="Rounded Rectangle 12">
            <a:extLst>
              <a:ext uri="{FF2B5EF4-FFF2-40B4-BE49-F238E27FC236}">
                <a16:creationId xmlns:a16="http://schemas.microsoft.com/office/drawing/2014/main" id="{D86F3DEC-EF1F-4242-8769-AFA93AF915C3}"/>
              </a:ext>
            </a:extLst>
          </p:cNvPr>
          <p:cNvSpPr/>
          <p:nvPr/>
        </p:nvSpPr>
        <p:spPr>
          <a:xfrm>
            <a:off x="7233413" y="4492276"/>
            <a:ext cx="1051560" cy="813816"/>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Video</a:t>
            </a:r>
          </a:p>
          <a:p>
            <a:pPr algn="ctr"/>
            <a:endParaRPr lang="en-US" dirty="0"/>
          </a:p>
        </p:txBody>
      </p:sp>
      <p:cxnSp>
        <p:nvCxnSpPr>
          <p:cNvPr id="16" name="Elbow Connector 15">
            <a:extLst>
              <a:ext uri="{FF2B5EF4-FFF2-40B4-BE49-F238E27FC236}">
                <a16:creationId xmlns:a16="http://schemas.microsoft.com/office/drawing/2014/main" id="{0F66BFA8-AE79-074B-B836-D1EBC4411A41}"/>
              </a:ext>
            </a:extLst>
          </p:cNvPr>
          <p:cNvCxnSpPr>
            <a:cxnSpLocks/>
            <a:stCxn id="10" idx="1"/>
            <a:endCxn id="3" idx="1"/>
          </p:cNvCxnSpPr>
          <p:nvPr/>
        </p:nvCxnSpPr>
        <p:spPr>
          <a:xfrm rot="10800000">
            <a:off x="3666744" y="3470042"/>
            <a:ext cx="36990" cy="1436715"/>
          </a:xfrm>
          <a:prstGeom prst="bentConnector3">
            <a:avLst>
              <a:gd name="adj1" fmla="val 718005"/>
            </a:avLst>
          </a:prstGeom>
          <a:ln w="38100">
            <a:tailEnd type="triangle"/>
          </a:ln>
        </p:spPr>
        <p:style>
          <a:lnRef idx="1">
            <a:schemeClr val="accent2"/>
          </a:lnRef>
          <a:fillRef idx="0">
            <a:schemeClr val="accent2"/>
          </a:fillRef>
          <a:effectRef idx="0">
            <a:schemeClr val="accent2"/>
          </a:effectRef>
          <a:fontRef idx="minor">
            <a:schemeClr val="tx1"/>
          </a:fontRef>
        </p:style>
      </p:cxnSp>
      <p:cxnSp>
        <p:nvCxnSpPr>
          <p:cNvPr id="18" name="Elbow Connector 17">
            <a:extLst>
              <a:ext uri="{FF2B5EF4-FFF2-40B4-BE49-F238E27FC236}">
                <a16:creationId xmlns:a16="http://schemas.microsoft.com/office/drawing/2014/main" id="{62527AD0-00BD-9C4C-BB7A-35E5092BE057}"/>
              </a:ext>
            </a:extLst>
          </p:cNvPr>
          <p:cNvCxnSpPr>
            <a:cxnSpLocks/>
            <a:stCxn id="3" idx="0"/>
            <a:endCxn id="6" idx="2"/>
          </p:cNvCxnSpPr>
          <p:nvPr/>
        </p:nvCxnSpPr>
        <p:spPr>
          <a:xfrm rot="5400000" flipH="1" flipV="1">
            <a:off x="4434774" y="2154001"/>
            <a:ext cx="787278" cy="1030986"/>
          </a:xfrm>
          <a:prstGeom prst="bentConnector3">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Elbow Connector 22">
            <a:extLst>
              <a:ext uri="{FF2B5EF4-FFF2-40B4-BE49-F238E27FC236}">
                <a16:creationId xmlns:a16="http://schemas.microsoft.com/office/drawing/2014/main" id="{E60D49C1-6519-B14B-A81C-5E207C17A41A}"/>
              </a:ext>
            </a:extLst>
          </p:cNvPr>
          <p:cNvCxnSpPr>
            <a:cxnSpLocks/>
            <a:stCxn id="12" idx="0"/>
            <a:endCxn id="4" idx="2"/>
          </p:cNvCxnSpPr>
          <p:nvPr/>
        </p:nvCxnSpPr>
        <p:spPr>
          <a:xfrm rot="5400000" flipH="1" flipV="1">
            <a:off x="5182400" y="4099884"/>
            <a:ext cx="615327" cy="169458"/>
          </a:xfrm>
          <a:prstGeom prst="bentConnector3">
            <a:avLst>
              <a:gd name="adj1" fmla="val 36888"/>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28" name="Elbow Connector 27">
            <a:extLst>
              <a:ext uri="{FF2B5EF4-FFF2-40B4-BE49-F238E27FC236}">
                <a16:creationId xmlns:a16="http://schemas.microsoft.com/office/drawing/2014/main" id="{F9BD8643-5E43-0B4D-8F77-668979A4FA19}"/>
              </a:ext>
            </a:extLst>
          </p:cNvPr>
          <p:cNvCxnSpPr>
            <a:stCxn id="12" idx="0"/>
            <a:endCxn id="3" idx="2"/>
          </p:cNvCxnSpPr>
          <p:nvPr/>
        </p:nvCxnSpPr>
        <p:spPr>
          <a:xfrm rot="16200000" flipV="1">
            <a:off x="4551464" y="3638406"/>
            <a:ext cx="615327" cy="1092414"/>
          </a:xfrm>
          <a:prstGeom prst="bentConnector3">
            <a:avLst>
              <a:gd name="adj1" fmla="val 50000"/>
            </a:avLst>
          </a:prstGeom>
          <a:ln w="38100">
            <a:tailEnd type="triangle"/>
          </a:ln>
        </p:spPr>
        <p:style>
          <a:lnRef idx="1">
            <a:schemeClr val="accent6"/>
          </a:lnRef>
          <a:fillRef idx="0">
            <a:schemeClr val="accent6"/>
          </a:fillRef>
          <a:effectRef idx="0">
            <a:schemeClr val="accent6"/>
          </a:effectRef>
          <a:fontRef idx="minor">
            <a:schemeClr val="tx1"/>
          </a:fontRef>
        </p:style>
      </p:cxnSp>
      <p:cxnSp>
        <p:nvCxnSpPr>
          <p:cNvPr id="36" name="Elbow Connector 35">
            <a:extLst>
              <a:ext uri="{FF2B5EF4-FFF2-40B4-BE49-F238E27FC236}">
                <a16:creationId xmlns:a16="http://schemas.microsoft.com/office/drawing/2014/main" id="{05539716-5D27-AD4C-A0FD-10F4C9ADA4BD}"/>
              </a:ext>
            </a:extLst>
          </p:cNvPr>
          <p:cNvCxnSpPr>
            <a:cxnSpLocks/>
            <a:stCxn id="4" idx="0"/>
            <a:endCxn id="6" idx="2"/>
          </p:cNvCxnSpPr>
          <p:nvPr/>
        </p:nvCxnSpPr>
        <p:spPr>
          <a:xfrm rot="16200000" flipV="1">
            <a:off x="5065710" y="2554051"/>
            <a:ext cx="787278" cy="230886"/>
          </a:xfrm>
          <a:prstGeom prst="bentConnector3">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Elbow Connector 37">
            <a:extLst>
              <a:ext uri="{FF2B5EF4-FFF2-40B4-BE49-F238E27FC236}">
                <a16:creationId xmlns:a16="http://schemas.microsoft.com/office/drawing/2014/main" id="{F43EEBC9-B9A1-6546-B817-E88E26432D40}"/>
              </a:ext>
            </a:extLst>
          </p:cNvPr>
          <p:cNvCxnSpPr>
            <a:cxnSpLocks/>
            <a:stCxn id="12" idx="0"/>
            <a:endCxn id="2" idx="3"/>
          </p:cNvCxnSpPr>
          <p:nvPr/>
        </p:nvCxnSpPr>
        <p:spPr>
          <a:xfrm rot="5400000" flipH="1" flipV="1">
            <a:off x="6440516" y="2393818"/>
            <a:ext cx="1063276" cy="3133641"/>
          </a:xfrm>
          <a:prstGeom prst="bentConnector4">
            <a:avLst>
              <a:gd name="adj1" fmla="val 21591"/>
              <a:gd name="adj2" fmla="val 107295"/>
            </a:avLst>
          </a:prstGeom>
          <a:ln w="38100">
            <a:solidFill>
              <a:schemeClr val="accent6"/>
            </a:solidFill>
            <a:tailEnd type="triangle"/>
          </a:ln>
        </p:spPr>
        <p:style>
          <a:lnRef idx="1">
            <a:schemeClr val="accent6"/>
          </a:lnRef>
          <a:fillRef idx="0">
            <a:schemeClr val="accent6"/>
          </a:fillRef>
          <a:effectRef idx="0">
            <a:schemeClr val="accent6"/>
          </a:effectRef>
          <a:fontRef idx="minor">
            <a:schemeClr val="tx1"/>
          </a:fontRef>
        </p:style>
      </p:cxnSp>
      <p:cxnSp>
        <p:nvCxnSpPr>
          <p:cNvPr id="41" name="Elbow Connector 40">
            <a:extLst>
              <a:ext uri="{FF2B5EF4-FFF2-40B4-BE49-F238E27FC236}">
                <a16:creationId xmlns:a16="http://schemas.microsoft.com/office/drawing/2014/main" id="{E9E39A59-E0D3-1548-A95B-72E3D3ED9378}"/>
              </a:ext>
            </a:extLst>
          </p:cNvPr>
          <p:cNvCxnSpPr>
            <a:cxnSpLocks/>
            <a:stCxn id="13" idx="0"/>
            <a:endCxn id="33" idx="2"/>
          </p:cNvCxnSpPr>
          <p:nvPr/>
        </p:nvCxnSpPr>
        <p:spPr>
          <a:xfrm rot="16200000" flipV="1">
            <a:off x="6927571" y="3660653"/>
            <a:ext cx="656368" cy="1006877"/>
          </a:xfrm>
          <a:prstGeom prst="bentConnector3">
            <a:avLst>
              <a:gd name="adj1" fmla="val 50000"/>
            </a:avLst>
          </a:prstGeom>
          <a:ln w="38100">
            <a:solidFill>
              <a:schemeClr val="accent1">
                <a:lumMod val="75000"/>
              </a:schemeClr>
            </a:solidFill>
            <a:tailEnd type="triangle"/>
          </a:ln>
        </p:spPr>
        <p:style>
          <a:lnRef idx="2">
            <a:schemeClr val="accent5"/>
          </a:lnRef>
          <a:fillRef idx="0">
            <a:schemeClr val="accent5"/>
          </a:fillRef>
          <a:effectRef idx="1">
            <a:schemeClr val="accent5"/>
          </a:effectRef>
          <a:fontRef idx="minor">
            <a:schemeClr val="tx1"/>
          </a:fontRef>
        </p:style>
      </p:cxnSp>
      <p:cxnSp>
        <p:nvCxnSpPr>
          <p:cNvPr id="45" name="Elbow Connector 44">
            <a:extLst>
              <a:ext uri="{FF2B5EF4-FFF2-40B4-BE49-F238E27FC236}">
                <a16:creationId xmlns:a16="http://schemas.microsoft.com/office/drawing/2014/main" id="{382D95D4-B856-9D46-AE02-878A70E2DD54}"/>
              </a:ext>
            </a:extLst>
          </p:cNvPr>
          <p:cNvCxnSpPr>
            <a:cxnSpLocks/>
            <a:stCxn id="13" idx="0"/>
            <a:endCxn id="2" idx="2"/>
          </p:cNvCxnSpPr>
          <p:nvPr/>
        </p:nvCxnSpPr>
        <p:spPr>
          <a:xfrm rot="5400000" flipH="1" flipV="1">
            <a:off x="7535912" y="4059189"/>
            <a:ext cx="656368" cy="209806"/>
          </a:xfrm>
          <a:prstGeom prst="bentConnector3">
            <a:avLst/>
          </a:prstGeom>
          <a:ln w="38100">
            <a:tailEnd type="triangle"/>
          </a:ln>
        </p:spPr>
        <p:style>
          <a:lnRef idx="2">
            <a:schemeClr val="accent1"/>
          </a:lnRef>
          <a:fillRef idx="0">
            <a:schemeClr val="accent1"/>
          </a:fillRef>
          <a:effectRef idx="1">
            <a:schemeClr val="accent1"/>
          </a:effectRef>
          <a:fontRef idx="minor">
            <a:schemeClr val="tx1"/>
          </a:fontRef>
        </p:style>
      </p:cxnSp>
      <p:cxnSp>
        <p:nvCxnSpPr>
          <p:cNvPr id="51" name="Elbow Connector 50">
            <a:extLst>
              <a:ext uri="{FF2B5EF4-FFF2-40B4-BE49-F238E27FC236}">
                <a16:creationId xmlns:a16="http://schemas.microsoft.com/office/drawing/2014/main" id="{06B466DE-9389-594A-95C3-967A192F7DE4}"/>
              </a:ext>
            </a:extLst>
          </p:cNvPr>
          <p:cNvCxnSpPr>
            <a:cxnSpLocks/>
            <a:stCxn id="2" idx="0"/>
            <a:endCxn id="6" idx="2"/>
          </p:cNvCxnSpPr>
          <p:nvPr/>
        </p:nvCxnSpPr>
        <p:spPr>
          <a:xfrm rot="16200000" flipV="1">
            <a:off x="6283335" y="1336427"/>
            <a:ext cx="746237" cy="2625093"/>
          </a:xfrm>
          <a:prstGeom prst="bentConnector3">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8" name="Oval 57">
            <a:extLst>
              <a:ext uri="{FF2B5EF4-FFF2-40B4-BE49-F238E27FC236}">
                <a16:creationId xmlns:a16="http://schemas.microsoft.com/office/drawing/2014/main" id="{7838128D-1948-DA4D-B123-9931461F2473}"/>
              </a:ext>
            </a:extLst>
          </p:cNvPr>
          <p:cNvSpPr/>
          <p:nvPr/>
        </p:nvSpPr>
        <p:spPr>
          <a:xfrm>
            <a:off x="9964166" y="2952850"/>
            <a:ext cx="1947672" cy="1539426"/>
          </a:xfrm>
          <a:prstGeom prst="ellipse">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Kiosk</a:t>
            </a:r>
          </a:p>
          <a:p>
            <a:pPr algn="ctr"/>
            <a:r>
              <a:rPr lang="en-US" dirty="0">
                <a:solidFill>
                  <a:schemeClr val="tx1"/>
                </a:solidFill>
              </a:rPr>
              <a:t>Dashboard</a:t>
            </a:r>
          </a:p>
        </p:txBody>
      </p:sp>
      <p:sp>
        <p:nvSpPr>
          <p:cNvPr id="61" name="TextBox 60">
            <a:extLst>
              <a:ext uri="{FF2B5EF4-FFF2-40B4-BE49-F238E27FC236}">
                <a16:creationId xmlns:a16="http://schemas.microsoft.com/office/drawing/2014/main" id="{F6EE6513-2832-824C-98E6-3643690E043E}"/>
              </a:ext>
            </a:extLst>
          </p:cNvPr>
          <p:cNvSpPr txBox="1"/>
          <p:nvPr/>
        </p:nvSpPr>
        <p:spPr>
          <a:xfrm>
            <a:off x="2003418" y="286857"/>
            <a:ext cx="7467365" cy="523220"/>
          </a:xfrm>
          <a:prstGeom prst="rect">
            <a:avLst/>
          </a:prstGeom>
          <a:noFill/>
        </p:spPr>
        <p:txBody>
          <a:bodyPr wrap="none" rtlCol="0">
            <a:spAutoFit/>
          </a:bodyPr>
          <a:lstStyle/>
          <a:p>
            <a:pPr algn="ctr"/>
            <a:r>
              <a:rPr lang="en-US" sz="2800" dirty="0"/>
              <a:t>Various Azure Services and Run-time Environment</a:t>
            </a:r>
          </a:p>
        </p:txBody>
      </p:sp>
      <p:sp>
        <p:nvSpPr>
          <p:cNvPr id="22" name="Up-Down Arrow 21">
            <a:extLst>
              <a:ext uri="{FF2B5EF4-FFF2-40B4-BE49-F238E27FC236}">
                <a16:creationId xmlns:a16="http://schemas.microsoft.com/office/drawing/2014/main" id="{C0B5AFD4-7A6F-CF41-B962-2E43FA468E09}"/>
              </a:ext>
            </a:extLst>
          </p:cNvPr>
          <p:cNvSpPr/>
          <p:nvPr/>
        </p:nvSpPr>
        <p:spPr>
          <a:xfrm>
            <a:off x="2819791" y="1721303"/>
            <a:ext cx="597190" cy="3005804"/>
          </a:xfrm>
          <a:prstGeom prst="upDownArrow">
            <a:avLst/>
          </a:prstGeom>
          <a:solidFill>
            <a:schemeClr val="bg1">
              <a:lumMod val="8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API</a:t>
            </a:r>
          </a:p>
        </p:txBody>
      </p:sp>
      <p:grpSp>
        <p:nvGrpSpPr>
          <p:cNvPr id="20" name="Group 19">
            <a:extLst>
              <a:ext uri="{FF2B5EF4-FFF2-40B4-BE49-F238E27FC236}">
                <a16:creationId xmlns:a16="http://schemas.microsoft.com/office/drawing/2014/main" id="{412B1FDD-AC64-CD4E-8A4E-938AB607E741}"/>
              </a:ext>
            </a:extLst>
          </p:cNvPr>
          <p:cNvGrpSpPr/>
          <p:nvPr/>
        </p:nvGrpSpPr>
        <p:grpSpPr>
          <a:xfrm>
            <a:off x="4336542" y="1225294"/>
            <a:ext cx="2014728" cy="1050561"/>
            <a:chOff x="4336542" y="1225294"/>
            <a:chExt cx="2014728" cy="1050561"/>
          </a:xfrm>
        </p:grpSpPr>
        <p:sp>
          <p:nvSpPr>
            <p:cNvPr id="6" name="Rounded Rectangle 5">
              <a:extLst>
                <a:ext uri="{FF2B5EF4-FFF2-40B4-BE49-F238E27FC236}">
                  <a16:creationId xmlns:a16="http://schemas.microsoft.com/office/drawing/2014/main" id="{C36271BA-461F-544C-91C0-B58BC0E8BFA2}"/>
                </a:ext>
              </a:extLst>
            </p:cNvPr>
            <p:cNvSpPr/>
            <p:nvPr/>
          </p:nvSpPr>
          <p:spPr>
            <a:xfrm>
              <a:off x="4336542" y="1225294"/>
              <a:ext cx="2014728" cy="1050561"/>
            </a:xfrm>
            <a:prstGeom prst="round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Azure</a:t>
              </a:r>
            </a:p>
            <a:p>
              <a:r>
                <a:rPr lang="en-US" dirty="0">
                  <a:solidFill>
                    <a:schemeClr val="tx1"/>
                  </a:solidFill>
                </a:rPr>
                <a:t>Blob </a:t>
              </a:r>
            </a:p>
            <a:p>
              <a:r>
                <a:rPr lang="en-US" dirty="0">
                  <a:solidFill>
                    <a:schemeClr val="tx1"/>
                  </a:solidFill>
                </a:rPr>
                <a:t>Storage</a:t>
              </a:r>
            </a:p>
          </p:txBody>
        </p:sp>
        <p:pic>
          <p:nvPicPr>
            <p:cNvPr id="39" name="Picture 8" descr="Azure Blob | Cloud Elements | API Integration Platform | iPaaS">
              <a:extLst>
                <a:ext uri="{FF2B5EF4-FFF2-40B4-BE49-F238E27FC236}">
                  <a16:creationId xmlns:a16="http://schemas.microsoft.com/office/drawing/2014/main" id="{ADEBE5E1-0D97-6747-AA7B-D918ED85627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98048" y="1383420"/>
              <a:ext cx="746237" cy="746237"/>
            </a:xfrm>
            <a:prstGeom prst="rect">
              <a:avLst/>
            </a:prstGeom>
            <a:noFill/>
            <a:extLst>
              <a:ext uri="{909E8E84-426E-40DD-AFC4-6F175D3DCCD1}">
                <a14:hiddenFill xmlns:a14="http://schemas.microsoft.com/office/drawing/2010/main">
                  <a:solidFill>
                    <a:srgbClr val="FFFFFF"/>
                  </a:solidFill>
                </a14:hiddenFill>
              </a:ext>
            </a:extLst>
          </p:spPr>
        </p:pic>
      </p:grpSp>
      <p:pic>
        <p:nvPicPr>
          <p:cNvPr id="49" name="Picture 2">
            <a:extLst>
              <a:ext uri="{FF2B5EF4-FFF2-40B4-BE49-F238E27FC236}">
                <a16:creationId xmlns:a16="http://schemas.microsoft.com/office/drawing/2014/main" id="{9C2366A7-16A3-7A48-9A62-4B015CC9872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51183" y="5517584"/>
            <a:ext cx="1734746" cy="95061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50" name="Picture 4" descr="Boarding Pass Template">
            <a:extLst>
              <a:ext uri="{FF2B5EF4-FFF2-40B4-BE49-F238E27FC236}">
                <a16:creationId xmlns:a16="http://schemas.microsoft.com/office/drawing/2014/main" id="{1E49D3CC-03B3-2342-BD39-44EA5957BF8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193715" y="5420455"/>
            <a:ext cx="2562009" cy="112755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52" name="Picture 51">
            <a:extLst>
              <a:ext uri="{FF2B5EF4-FFF2-40B4-BE49-F238E27FC236}">
                <a16:creationId xmlns:a16="http://schemas.microsoft.com/office/drawing/2014/main" id="{8CB11A1E-E778-B64A-B5DD-700DC5B60BD8}"/>
              </a:ext>
            </a:extLst>
          </p:cNvPr>
          <p:cNvPicPr>
            <a:picLocks noChangeAspect="1"/>
          </p:cNvPicPr>
          <p:nvPr/>
        </p:nvPicPr>
        <p:blipFill>
          <a:blip r:embed="rId9"/>
          <a:stretch>
            <a:fillRect/>
          </a:stretch>
        </p:blipFill>
        <p:spPr>
          <a:xfrm>
            <a:off x="7545562" y="5333171"/>
            <a:ext cx="1478822" cy="1237972"/>
          </a:xfrm>
          <a:prstGeom prst="rect">
            <a:avLst/>
          </a:prstGeom>
          <a:ln>
            <a:noFill/>
          </a:ln>
          <a:effectLst>
            <a:outerShdw blurRad="292100" dist="139700" dir="2700000" algn="tl" rotWithShape="0">
              <a:srgbClr val="333333">
                <a:alpha val="65000"/>
              </a:srgbClr>
            </a:outerShdw>
          </a:effectLst>
        </p:spPr>
      </p:pic>
      <p:grpSp>
        <p:nvGrpSpPr>
          <p:cNvPr id="19" name="Group 18">
            <a:extLst>
              <a:ext uri="{FF2B5EF4-FFF2-40B4-BE49-F238E27FC236}">
                <a16:creationId xmlns:a16="http://schemas.microsoft.com/office/drawing/2014/main" id="{BA2F04A7-4D40-6B4C-BEB7-C4DECFED8AC5}"/>
              </a:ext>
            </a:extLst>
          </p:cNvPr>
          <p:cNvGrpSpPr/>
          <p:nvPr/>
        </p:nvGrpSpPr>
        <p:grpSpPr>
          <a:xfrm>
            <a:off x="7399023" y="3022092"/>
            <a:ext cx="1139952" cy="813816"/>
            <a:chOff x="7399023" y="3022092"/>
            <a:chExt cx="1139952" cy="813816"/>
          </a:xfrm>
        </p:grpSpPr>
        <p:sp>
          <p:nvSpPr>
            <p:cNvPr id="2" name="Rounded Rectangle 1">
              <a:extLst>
                <a:ext uri="{FF2B5EF4-FFF2-40B4-BE49-F238E27FC236}">
                  <a16:creationId xmlns:a16="http://schemas.microsoft.com/office/drawing/2014/main" id="{A1880F81-5D81-BE45-B96E-60FB972F09A3}"/>
                </a:ext>
              </a:extLst>
            </p:cNvPr>
            <p:cNvSpPr/>
            <p:nvPr/>
          </p:nvSpPr>
          <p:spPr>
            <a:xfrm>
              <a:off x="7399023" y="3022092"/>
              <a:ext cx="1139952" cy="813816"/>
            </a:xfrm>
            <a:prstGeom prst="round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rPr>
                <a:t>Face</a:t>
              </a:r>
            </a:p>
            <a:p>
              <a:r>
                <a:rPr lang="en-US" sz="1200" dirty="0">
                  <a:solidFill>
                    <a:schemeClr val="tx1"/>
                  </a:solidFill>
                </a:rPr>
                <a:t>Service</a:t>
              </a:r>
            </a:p>
          </p:txBody>
        </p:sp>
        <p:pic>
          <p:nvPicPr>
            <p:cNvPr id="54" name="Picture 2" descr="Face API - Connectors | Microsoft Docs">
              <a:extLst>
                <a:ext uri="{FF2B5EF4-FFF2-40B4-BE49-F238E27FC236}">
                  <a16:creationId xmlns:a16="http://schemas.microsoft.com/office/drawing/2014/main" id="{EFC76483-EC2D-3440-A78A-F7E467814E5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011330" y="3301048"/>
              <a:ext cx="498161" cy="49816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4" name="Group 13">
            <a:extLst>
              <a:ext uri="{FF2B5EF4-FFF2-40B4-BE49-F238E27FC236}">
                <a16:creationId xmlns:a16="http://schemas.microsoft.com/office/drawing/2014/main" id="{D47842CB-C67C-E342-A4DE-7D5794AF7383}"/>
              </a:ext>
            </a:extLst>
          </p:cNvPr>
          <p:cNvGrpSpPr/>
          <p:nvPr/>
        </p:nvGrpSpPr>
        <p:grpSpPr>
          <a:xfrm>
            <a:off x="3666744" y="3063133"/>
            <a:ext cx="1474974" cy="813816"/>
            <a:chOff x="3666744" y="3063133"/>
            <a:chExt cx="1474974" cy="813816"/>
          </a:xfrm>
        </p:grpSpPr>
        <p:sp>
          <p:nvSpPr>
            <p:cNvPr id="3" name="Rounded Rectangle 2">
              <a:extLst>
                <a:ext uri="{FF2B5EF4-FFF2-40B4-BE49-F238E27FC236}">
                  <a16:creationId xmlns:a16="http://schemas.microsoft.com/office/drawing/2014/main" id="{B222E075-36AA-BC45-BF0E-92561D0742C0}"/>
                </a:ext>
              </a:extLst>
            </p:cNvPr>
            <p:cNvSpPr/>
            <p:nvPr/>
          </p:nvSpPr>
          <p:spPr>
            <a:xfrm>
              <a:off x="3666744" y="3063133"/>
              <a:ext cx="1292352" cy="813816"/>
            </a:xfrm>
            <a:prstGeom prst="round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rPr>
                <a:t>Form</a:t>
              </a:r>
            </a:p>
            <a:p>
              <a:r>
                <a:rPr lang="en-US" sz="1100" dirty="0">
                  <a:solidFill>
                    <a:schemeClr val="tx1"/>
                  </a:solidFill>
                </a:rPr>
                <a:t>Recognizer</a:t>
              </a:r>
            </a:p>
          </p:txBody>
        </p:sp>
        <p:pic>
          <p:nvPicPr>
            <p:cNvPr id="62" name="Picture 6" descr="Pricing - Form Recognizer API | Microsoft Azure">
              <a:extLst>
                <a:ext uri="{FF2B5EF4-FFF2-40B4-BE49-F238E27FC236}">
                  <a16:creationId xmlns:a16="http://schemas.microsoft.com/office/drawing/2014/main" id="{E3308485-A415-BA4F-B34C-0D431017D4A3}"/>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256970" y="3392074"/>
              <a:ext cx="884748" cy="46449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5" name="Group 14">
            <a:extLst>
              <a:ext uri="{FF2B5EF4-FFF2-40B4-BE49-F238E27FC236}">
                <a16:creationId xmlns:a16="http://schemas.microsoft.com/office/drawing/2014/main" id="{CD0224C9-98E1-2D4C-8CBC-09F4EF5FAFF9}"/>
              </a:ext>
            </a:extLst>
          </p:cNvPr>
          <p:cNvGrpSpPr/>
          <p:nvPr/>
        </p:nvGrpSpPr>
        <p:grpSpPr>
          <a:xfrm>
            <a:off x="5053584" y="3063133"/>
            <a:ext cx="1042416" cy="813816"/>
            <a:chOff x="5053584" y="3063133"/>
            <a:chExt cx="1042416" cy="813816"/>
          </a:xfrm>
        </p:grpSpPr>
        <p:sp>
          <p:nvSpPr>
            <p:cNvPr id="4" name="Rounded Rectangle 3">
              <a:extLst>
                <a:ext uri="{FF2B5EF4-FFF2-40B4-BE49-F238E27FC236}">
                  <a16:creationId xmlns:a16="http://schemas.microsoft.com/office/drawing/2014/main" id="{D60FE1F5-B89E-8944-A586-0EA67D2E1046}"/>
                </a:ext>
              </a:extLst>
            </p:cNvPr>
            <p:cNvSpPr/>
            <p:nvPr/>
          </p:nvSpPr>
          <p:spPr>
            <a:xfrm>
              <a:off x="5053584" y="3063133"/>
              <a:ext cx="1042416" cy="813816"/>
            </a:xfrm>
            <a:prstGeom prst="round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a:solidFill>
                    <a:schemeClr val="tx1"/>
                  </a:solidFill>
                </a:rPr>
                <a:t>Vision</a:t>
              </a:r>
            </a:p>
            <a:p>
              <a:r>
                <a:rPr lang="en-US" sz="1050" dirty="0">
                  <a:solidFill>
                    <a:schemeClr val="tx1"/>
                  </a:solidFill>
                </a:rPr>
                <a:t>Service</a:t>
              </a:r>
            </a:p>
          </p:txBody>
        </p:sp>
        <p:pic>
          <p:nvPicPr>
            <p:cNvPr id="63" name="Picture 4" descr="Computer Vision API | Microsoft Power Automate">
              <a:extLst>
                <a:ext uri="{FF2B5EF4-FFF2-40B4-BE49-F238E27FC236}">
                  <a16:creationId xmlns:a16="http://schemas.microsoft.com/office/drawing/2014/main" id="{920A8656-64D1-3E4D-A285-F52073DF5F06}"/>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599028" y="3371413"/>
              <a:ext cx="464493" cy="46449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7" name="Group 16">
            <a:extLst>
              <a:ext uri="{FF2B5EF4-FFF2-40B4-BE49-F238E27FC236}">
                <a16:creationId xmlns:a16="http://schemas.microsoft.com/office/drawing/2014/main" id="{66C395B5-BFC9-0843-8377-59CB9A0D28CB}"/>
              </a:ext>
            </a:extLst>
          </p:cNvPr>
          <p:cNvGrpSpPr/>
          <p:nvPr/>
        </p:nvGrpSpPr>
        <p:grpSpPr>
          <a:xfrm>
            <a:off x="6182340" y="3022092"/>
            <a:ext cx="1139952" cy="872495"/>
            <a:chOff x="6182340" y="3022092"/>
            <a:chExt cx="1139952" cy="872495"/>
          </a:xfrm>
        </p:grpSpPr>
        <p:sp>
          <p:nvSpPr>
            <p:cNvPr id="33" name="Rounded Rectangle 32">
              <a:extLst>
                <a:ext uri="{FF2B5EF4-FFF2-40B4-BE49-F238E27FC236}">
                  <a16:creationId xmlns:a16="http://schemas.microsoft.com/office/drawing/2014/main" id="{E65607D4-8C2E-3E45-8DE3-FBE299A19508}"/>
                </a:ext>
              </a:extLst>
            </p:cNvPr>
            <p:cNvSpPr/>
            <p:nvPr/>
          </p:nvSpPr>
          <p:spPr>
            <a:xfrm>
              <a:off x="6182340" y="3022092"/>
              <a:ext cx="1139952" cy="813816"/>
            </a:xfrm>
            <a:prstGeom prst="round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rPr>
                <a:t>Video</a:t>
              </a:r>
            </a:p>
            <a:p>
              <a:r>
                <a:rPr lang="en-US" sz="1100" dirty="0">
                  <a:solidFill>
                    <a:schemeClr val="tx1"/>
                  </a:solidFill>
                </a:rPr>
                <a:t>Analyzer</a:t>
              </a:r>
            </a:p>
          </p:txBody>
        </p:sp>
        <p:pic>
          <p:nvPicPr>
            <p:cNvPr id="6146" name="Picture 2" descr="Azure Video Analyzer - Visual Studio Marketplace">
              <a:extLst>
                <a:ext uri="{FF2B5EF4-FFF2-40B4-BE49-F238E27FC236}">
                  <a16:creationId xmlns:a16="http://schemas.microsoft.com/office/drawing/2014/main" id="{C20C4280-4586-CD42-A84B-2F678F52DACD}"/>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742174" y="3346436"/>
              <a:ext cx="548151" cy="548151"/>
            </a:xfrm>
            <a:prstGeom prst="rect">
              <a:avLst/>
            </a:prstGeom>
            <a:noFill/>
            <a:extLst>
              <a:ext uri="{909E8E84-426E-40DD-AFC4-6F175D3DCCD1}">
                <a14:hiddenFill xmlns:a14="http://schemas.microsoft.com/office/drawing/2010/main">
                  <a:solidFill>
                    <a:srgbClr val="FFFFFF"/>
                  </a:solidFill>
                </a14:hiddenFill>
              </a:ext>
            </a:extLst>
          </p:spPr>
        </p:pic>
      </p:grpSp>
      <p:pic>
        <p:nvPicPr>
          <p:cNvPr id="64" name="Picture 10" descr="Azure has a new logo, but where do you download it? Here!">
            <a:extLst>
              <a:ext uri="{FF2B5EF4-FFF2-40B4-BE49-F238E27FC236}">
                <a16:creationId xmlns:a16="http://schemas.microsoft.com/office/drawing/2014/main" id="{61BE9C63-7571-1640-8B86-7DF96686486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53511" y="124861"/>
            <a:ext cx="1115568" cy="1115568"/>
          </a:xfrm>
          <a:prstGeom prst="rect">
            <a:avLst/>
          </a:prstGeom>
          <a:noFill/>
          <a:extLst>
            <a:ext uri="{909E8E84-426E-40DD-AFC4-6F175D3DCCD1}">
              <a14:hiddenFill xmlns:a14="http://schemas.microsoft.com/office/drawing/2010/main">
                <a:solidFill>
                  <a:srgbClr val="FFFFFF"/>
                </a:solidFill>
              </a14:hiddenFill>
            </a:ext>
          </a:extLst>
        </p:spPr>
      </p:pic>
      <p:sp>
        <p:nvSpPr>
          <p:cNvPr id="46" name="Rounded Rectangle 45">
            <a:extLst>
              <a:ext uri="{FF2B5EF4-FFF2-40B4-BE49-F238E27FC236}">
                <a16:creationId xmlns:a16="http://schemas.microsoft.com/office/drawing/2014/main" id="{29225F93-8798-0A4F-8798-56E06FF11EF3}"/>
              </a:ext>
            </a:extLst>
          </p:cNvPr>
          <p:cNvSpPr/>
          <p:nvPr/>
        </p:nvSpPr>
        <p:spPr>
          <a:xfrm>
            <a:off x="6077764" y="4492276"/>
            <a:ext cx="1051560" cy="813816"/>
          </a:xfrm>
          <a:prstGeom prst="round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Lighter</a:t>
            </a:r>
          </a:p>
          <a:p>
            <a:pPr algn="ctr"/>
            <a:r>
              <a:rPr lang="en-US" dirty="0"/>
              <a:t>Images</a:t>
            </a:r>
          </a:p>
        </p:txBody>
      </p:sp>
      <p:cxnSp>
        <p:nvCxnSpPr>
          <p:cNvPr id="26" name="Elbow Connector 25">
            <a:extLst>
              <a:ext uri="{FF2B5EF4-FFF2-40B4-BE49-F238E27FC236}">
                <a16:creationId xmlns:a16="http://schemas.microsoft.com/office/drawing/2014/main" id="{7136CFD4-5B43-664E-A4D3-7F25B204345E}"/>
              </a:ext>
            </a:extLst>
          </p:cNvPr>
          <p:cNvCxnSpPr>
            <a:cxnSpLocks/>
            <a:stCxn id="46" idx="0"/>
            <a:endCxn id="63" idx="2"/>
          </p:cNvCxnSpPr>
          <p:nvPr/>
        </p:nvCxnSpPr>
        <p:spPr>
          <a:xfrm rot="16200000" flipV="1">
            <a:off x="5889225" y="3777956"/>
            <a:ext cx="656370" cy="772269"/>
          </a:xfrm>
          <a:prstGeom prst="bentConnector3">
            <a:avLst/>
          </a:prstGeom>
          <a:ln w="38100">
            <a:tailEnd type="triangle"/>
          </a:ln>
        </p:spPr>
        <p:style>
          <a:lnRef idx="2">
            <a:schemeClr val="dk1"/>
          </a:lnRef>
          <a:fillRef idx="0">
            <a:schemeClr val="dk1"/>
          </a:fillRef>
          <a:effectRef idx="1">
            <a:schemeClr val="dk1"/>
          </a:effectRef>
          <a:fontRef idx="minor">
            <a:schemeClr val="tx1"/>
          </a:fontRef>
        </p:style>
      </p:cxnSp>
      <p:pic>
        <p:nvPicPr>
          <p:cNvPr id="1026" name="Picture 2" descr="18,993 Cigarette Lighter Stock Photos, Pictures &amp; Royalty-Free Images -  iStock">
            <a:extLst>
              <a:ext uri="{FF2B5EF4-FFF2-40B4-BE49-F238E27FC236}">
                <a16:creationId xmlns:a16="http://schemas.microsoft.com/office/drawing/2014/main" id="{D89D4BAB-7DC6-6545-A5EE-6896617C154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783004" y="5486192"/>
            <a:ext cx="619160" cy="95097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cxnSp>
        <p:nvCxnSpPr>
          <p:cNvPr id="24" name="Elbow Connector 23">
            <a:extLst>
              <a:ext uri="{FF2B5EF4-FFF2-40B4-BE49-F238E27FC236}">
                <a16:creationId xmlns:a16="http://schemas.microsoft.com/office/drawing/2014/main" id="{EF7831B9-008F-C840-AA70-F0169DE306A7}"/>
              </a:ext>
            </a:extLst>
          </p:cNvPr>
          <p:cNvCxnSpPr>
            <a:stCxn id="33" idx="0"/>
            <a:endCxn id="6" idx="2"/>
          </p:cNvCxnSpPr>
          <p:nvPr/>
        </p:nvCxnSpPr>
        <p:spPr>
          <a:xfrm rot="16200000" flipV="1">
            <a:off x="5674993" y="1944769"/>
            <a:ext cx="746237" cy="1408410"/>
          </a:xfrm>
          <a:prstGeom prst="bentConnector3">
            <a:avLst/>
          </a:prstGeom>
          <a:ln w="38100">
            <a:tailEnd type="triangle"/>
          </a:ln>
        </p:spPr>
        <p:style>
          <a:lnRef idx="1">
            <a:schemeClr val="dk1"/>
          </a:lnRef>
          <a:fillRef idx="0">
            <a:schemeClr val="dk1"/>
          </a:fillRef>
          <a:effectRef idx="0">
            <a:schemeClr val="dk1"/>
          </a:effectRef>
          <a:fontRef idx="minor">
            <a:schemeClr val="tx1"/>
          </a:fontRef>
        </p:style>
      </p:cxnSp>
      <p:sp>
        <p:nvSpPr>
          <p:cNvPr id="29" name="Right Brace 28">
            <a:extLst>
              <a:ext uri="{FF2B5EF4-FFF2-40B4-BE49-F238E27FC236}">
                <a16:creationId xmlns:a16="http://schemas.microsoft.com/office/drawing/2014/main" id="{9682E76B-D217-444E-94F7-2427EFA23E8A}"/>
              </a:ext>
            </a:extLst>
          </p:cNvPr>
          <p:cNvSpPr/>
          <p:nvPr/>
        </p:nvSpPr>
        <p:spPr>
          <a:xfrm>
            <a:off x="9629775" y="1000125"/>
            <a:ext cx="247005" cy="5571018"/>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21" name="Audio 20">
            <a:hlinkClick r:id="" action="ppaction://media"/>
            <a:extLst>
              <a:ext uri="{FF2B5EF4-FFF2-40B4-BE49-F238E27FC236}">
                <a16:creationId xmlns:a16="http://schemas.microsoft.com/office/drawing/2014/main" id="{CE2FEB4B-9EAA-B843-AF6B-6B80A2B48C1A}"/>
              </a:ext>
            </a:extLst>
          </p:cNvPr>
          <p:cNvPicPr>
            <a:picLocks noChangeAspect="1"/>
          </p:cNvPicPr>
          <p:nvPr>
            <a:audioFile r:link="rId3"/>
            <p:extLst>
              <p:ext uri="{DAA4B4D4-6D71-4841-9C94-3DE7FCFB9230}">
                <p14:media xmlns:p14="http://schemas.microsoft.com/office/powerpoint/2010/main" r:embed="rId2"/>
              </p:ext>
            </p:extLst>
          </p:nvPr>
        </p:nvPicPr>
        <p:blipFill>
          <a:blip r:embed="rId16"/>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25896652"/>
      </p:ext>
    </p:extLst>
  </p:cSld>
  <p:clrMapOvr>
    <a:masterClrMapping/>
  </p:clrMapOvr>
  <mc:AlternateContent xmlns:mc="http://schemas.openxmlformats.org/markup-compatibility/2006">
    <mc:Choice xmlns:p14="http://schemas.microsoft.com/office/powerpoint/2010/main" Requires="p14">
      <p:transition spd="slow" p14:dur="2000" advTm="210487"/>
    </mc:Choice>
    <mc:Fallback>
      <p:transition spd="slow" advTm="21048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1"/>
                                        </p:tgtEl>
                                      </p:cBhvr>
                                    </p:cmd>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50"/>
                                        </p:tgtEl>
                                        <p:attrNameLst>
                                          <p:attrName>style.visibility</p:attrName>
                                        </p:attrNameLst>
                                      </p:cBhvr>
                                      <p:to>
                                        <p:strVal val="visible"/>
                                      </p:to>
                                    </p:set>
                                    <p:anim calcmode="lin" valueType="num">
                                      <p:cBhvr additive="base">
                                        <p:cTn id="11" dur="500" fill="hold"/>
                                        <p:tgtEl>
                                          <p:spTgt spid="50"/>
                                        </p:tgtEl>
                                        <p:attrNameLst>
                                          <p:attrName>ppt_x</p:attrName>
                                        </p:attrNameLst>
                                      </p:cBhvr>
                                      <p:tavLst>
                                        <p:tav tm="0">
                                          <p:val>
                                            <p:strVal val="#ppt_x"/>
                                          </p:val>
                                        </p:tav>
                                        <p:tav tm="100000">
                                          <p:val>
                                            <p:strVal val="#ppt_x"/>
                                          </p:val>
                                        </p:tav>
                                      </p:tavLst>
                                    </p:anim>
                                    <p:anim calcmode="lin" valueType="num">
                                      <p:cBhvr additive="base">
                                        <p:cTn id="12" dur="500" fill="hold"/>
                                        <p:tgtEl>
                                          <p:spTgt spid="50"/>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49"/>
                                        </p:tgtEl>
                                        <p:attrNameLst>
                                          <p:attrName>style.visibility</p:attrName>
                                        </p:attrNameLst>
                                      </p:cBhvr>
                                      <p:to>
                                        <p:strVal val="visible"/>
                                      </p:to>
                                    </p:set>
                                    <p:anim calcmode="lin" valueType="num">
                                      <p:cBhvr additive="base">
                                        <p:cTn id="15" dur="500" fill="hold"/>
                                        <p:tgtEl>
                                          <p:spTgt spid="49"/>
                                        </p:tgtEl>
                                        <p:attrNameLst>
                                          <p:attrName>ppt_x</p:attrName>
                                        </p:attrNameLst>
                                      </p:cBhvr>
                                      <p:tavLst>
                                        <p:tav tm="0">
                                          <p:val>
                                            <p:strVal val="#ppt_x"/>
                                          </p:val>
                                        </p:tav>
                                        <p:tav tm="100000">
                                          <p:val>
                                            <p:strVal val="#ppt_x"/>
                                          </p:val>
                                        </p:tav>
                                      </p:tavLst>
                                    </p:anim>
                                    <p:anim calcmode="lin" valueType="num">
                                      <p:cBhvr additive="base">
                                        <p:cTn id="16" dur="500" fill="hold"/>
                                        <p:tgtEl>
                                          <p:spTgt spid="49"/>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026"/>
                                        </p:tgtEl>
                                        <p:attrNameLst>
                                          <p:attrName>style.visibility</p:attrName>
                                        </p:attrNameLst>
                                      </p:cBhvr>
                                      <p:to>
                                        <p:strVal val="visible"/>
                                      </p:to>
                                    </p:set>
                                    <p:anim calcmode="lin" valueType="num">
                                      <p:cBhvr additive="base">
                                        <p:cTn id="19" dur="500" fill="hold"/>
                                        <p:tgtEl>
                                          <p:spTgt spid="1026"/>
                                        </p:tgtEl>
                                        <p:attrNameLst>
                                          <p:attrName>ppt_x</p:attrName>
                                        </p:attrNameLst>
                                      </p:cBhvr>
                                      <p:tavLst>
                                        <p:tav tm="0">
                                          <p:val>
                                            <p:strVal val="#ppt_x"/>
                                          </p:val>
                                        </p:tav>
                                        <p:tav tm="100000">
                                          <p:val>
                                            <p:strVal val="#ppt_x"/>
                                          </p:val>
                                        </p:tav>
                                      </p:tavLst>
                                    </p:anim>
                                    <p:anim calcmode="lin" valueType="num">
                                      <p:cBhvr additive="base">
                                        <p:cTn id="20" dur="500" fill="hold"/>
                                        <p:tgtEl>
                                          <p:spTgt spid="1026"/>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52"/>
                                        </p:tgtEl>
                                        <p:attrNameLst>
                                          <p:attrName>style.visibility</p:attrName>
                                        </p:attrNameLst>
                                      </p:cBhvr>
                                      <p:to>
                                        <p:strVal val="visible"/>
                                      </p:to>
                                    </p:set>
                                    <p:anim calcmode="lin" valueType="num">
                                      <p:cBhvr additive="base">
                                        <p:cTn id="23" dur="500" fill="hold"/>
                                        <p:tgtEl>
                                          <p:spTgt spid="52"/>
                                        </p:tgtEl>
                                        <p:attrNameLst>
                                          <p:attrName>ppt_x</p:attrName>
                                        </p:attrNameLst>
                                      </p:cBhvr>
                                      <p:tavLst>
                                        <p:tav tm="0">
                                          <p:val>
                                            <p:strVal val="#ppt_x"/>
                                          </p:val>
                                        </p:tav>
                                        <p:tav tm="100000">
                                          <p:val>
                                            <p:strVal val="#ppt_x"/>
                                          </p:val>
                                        </p:tav>
                                      </p:tavLst>
                                    </p:anim>
                                    <p:anim calcmode="lin" valueType="num">
                                      <p:cBhvr additive="base">
                                        <p:cTn id="24" dur="500" fill="hold"/>
                                        <p:tgtEl>
                                          <p:spTgt spid="52"/>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cBhvr additive="base">
                                        <p:cTn id="27" dur="500" fill="hold"/>
                                        <p:tgtEl>
                                          <p:spTgt spid="10"/>
                                        </p:tgtEl>
                                        <p:attrNameLst>
                                          <p:attrName>ppt_x</p:attrName>
                                        </p:attrNameLst>
                                      </p:cBhvr>
                                      <p:tavLst>
                                        <p:tav tm="0">
                                          <p:val>
                                            <p:strVal val="#ppt_x"/>
                                          </p:val>
                                        </p:tav>
                                        <p:tav tm="100000">
                                          <p:val>
                                            <p:strVal val="#ppt_x"/>
                                          </p:val>
                                        </p:tav>
                                      </p:tavLst>
                                    </p:anim>
                                    <p:anim calcmode="lin" valueType="num">
                                      <p:cBhvr additive="base">
                                        <p:cTn id="28" dur="500" fill="hold"/>
                                        <p:tgtEl>
                                          <p:spTgt spid="10"/>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additive="base">
                                        <p:cTn id="31" dur="500" fill="hold"/>
                                        <p:tgtEl>
                                          <p:spTgt spid="12"/>
                                        </p:tgtEl>
                                        <p:attrNameLst>
                                          <p:attrName>ppt_x</p:attrName>
                                        </p:attrNameLst>
                                      </p:cBhvr>
                                      <p:tavLst>
                                        <p:tav tm="0">
                                          <p:val>
                                            <p:strVal val="#ppt_x"/>
                                          </p:val>
                                        </p:tav>
                                        <p:tav tm="100000">
                                          <p:val>
                                            <p:strVal val="#ppt_x"/>
                                          </p:val>
                                        </p:tav>
                                      </p:tavLst>
                                    </p:anim>
                                    <p:anim calcmode="lin" valueType="num">
                                      <p:cBhvr additive="base">
                                        <p:cTn id="32" dur="500" fill="hold"/>
                                        <p:tgtEl>
                                          <p:spTgt spid="12"/>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46"/>
                                        </p:tgtEl>
                                        <p:attrNameLst>
                                          <p:attrName>style.visibility</p:attrName>
                                        </p:attrNameLst>
                                      </p:cBhvr>
                                      <p:to>
                                        <p:strVal val="visible"/>
                                      </p:to>
                                    </p:set>
                                    <p:anim calcmode="lin" valueType="num">
                                      <p:cBhvr additive="base">
                                        <p:cTn id="35" dur="500" fill="hold"/>
                                        <p:tgtEl>
                                          <p:spTgt spid="46"/>
                                        </p:tgtEl>
                                        <p:attrNameLst>
                                          <p:attrName>ppt_x</p:attrName>
                                        </p:attrNameLst>
                                      </p:cBhvr>
                                      <p:tavLst>
                                        <p:tav tm="0">
                                          <p:val>
                                            <p:strVal val="#ppt_x"/>
                                          </p:val>
                                        </p:tav>
                                        <p:tav tm="100000">
                                          <p:val>
                                            <p:strVal val="#ppt_x"/>
                                          </p:val>
                                        </p:tav>
                                      </p:tavLst>
                                    </p:anim>
                                    <p:anim calcmode="lin" valueType="num">
                                      <p:cBhvr additive="base">
                                        <p:cTn id="36" dur="500" fill="hold"/>
                                        <p:tgtEl>
                                          <p:spTgt spid="46"/>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3"/>
                                        </p:tgtEl>
                                        <p:attrNameLst>
                                          <p:attrName>style.visibility</p:attrName>
                                        </p:attrNameLst>
                                      </p:cBhvr>
                                      <p:to>
                                        <p:strVal val="visible"/>
                                      </p:to>
                                    </p:set>
                                    <p:anim calcmode="lin" valueType="num">
                                      <p:cBhvr additive="base">
                                        <p:cTn id="39" dur="500" fill="hold"/>
                                        <p:tgtEl>
                                          <p:spTgt spid="13"/>
                                        </p:tgtEl>
                                        <p:attrNameLst>
                                          <p:attrName>ppt_x</p:attrName>
                                        </p:attrNameLst>
                                      </p:cBhvr>
                                      <p:tavLst>
                                        <p:tav tm="0">
                                          <p:val>
                                            <p:strVal val="#ppt_x"/>
                                          </p:val>
                                        </p:tav>
                                        <p:tav tm="100000">
                                          <p:val>
                                            <p:strVal val="#ppt_x"/>
                                          </p:val>
                                        </p:tav>
                                      </p:tavLst>
                                    </p:anim>
                                    <p:anim calcmode="lin" valueType="num">
                                      <p:cBhvr additive="base">
                                        <p:cTn id="40"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nodeType="clickEffect">
                                  <p:stCondLst>
                                    <p:cond delay="0"/>
                                  </p:stCondLst>
                                  <p:childTnLst>
                                    <p:set>
                                      <p:cBhvr>
                                        <p:cTn id="44" dur="1" fill="hold">
                                          <p:stCondLst>
                                            <p:cond delay="0"/>
                                          </p:stCondLst>
                                        </p:cTn>
                                        <p:tgtEl>
                                          <p:spTgt spid="14"/>
                                        </p:tgtEl>
                                        <p:attrNameLst>
                                          <p:attrName>style.visibility</p:attrName>
                                        </p:attrNameLst>
                                      </p:cBhvr>
                                      <p:to>
                                        <p:strVal val="visible"/>
                                      </p:to>
                                    </p:set>
                                    <p:anim calcmode="lin" valueType="num">
                                      <p:cBhvr additive="base">
                                        <p:cTn id="45" dur="500" fill="hold"/>
                                        <p:tgtEl>
                                          <p:spTgt spid="14"/>
                                        </p:tgtEl>
                                        <p:attrNameLst>
                                          <p:attrName>ppt_x</p:attrName>
                                        </p:attrNameLst>
                                      </p:cBhvr>
                                      <p:tavLst>
                                        <p:tav tm="0">
                                          <p:val>
                                            <p:strVal val="#ppt_x"/>
                                          </p:val>
                                        </p:tav>
                                        <p:tav tm="100000">
                                          <p:val>
                                            <p:strVal val="#ppt_x"/>
                                          </p:val>
                                        </p:tav>
                                      </p:tavLst>
                                    </p:anim>
                                    <p:anim calcmode="lin" valueType="num">
                                      <p:cBhvr additive="base">
                                        <p:cTn id="46" dur="500" fill="hold"/>
                                        <p:tgtEl>
                                          <p:spTgt spid="14"/>
                                        </p:tgtEl>
                                        <p:attrNameLst>
                                          <p:attrName>ppt_y</p:attrName>
                                        </p:attrNameLst>
                                      </p:cBhvr>
                                      <p:tavLst>
                                        <p:tav tm="0">
                                          <p:val>
                                            <p:strVal val="1+#ppt_h/2"/>
                                          </p:val>
                                        </p:tav>
                                        <p:tav tm="100000">
                                          <p:val>
                                            <p:strVal val="#ppt_y"/>
                                          </p:val>
                                        </p:tav>
                                      </p:tavLst>
                                    </p:anim>
                                  </p:childTnLst>
                                </p:cTn>
                              </p:par>
                              <p:par>
                                <p:cTn id="47" presetID="2" presetClass="entr" presetSubtype="4" fill="hold" nodeType="withEffect">
                                  <p:stCondLst>
                                    <p:cond delay="0"/>
                                  </p:stCondLst>
                                  <p:childTnLst>
                                    <p:set>
                                      <p:cBhvr>
                                        <p:cTn id="48" dur="1" fill="hold">
                                          <p:stCondLst>
                                            <p:cond delay="0"/>
                                          </p:stCondLst>
                                        </p:cTn>
                                        <p:tgtEl>
                                          <p:spTgt spid="15"/>
                                        </p:tgtEl>
                                        <p:attrNameLst>
                                          <p:attrName>style.visibility</p:attrName>
                                        </p:attrNameLst>
                                      </p:cBhvr>
                                      <p:to>
                                        <p:strVal val="visible"/>
                                      </p:to>
                                    </p:set>
                                    <p:anim calcmode="lin" valueType="num">
                                      <p:cBhvr additive="base">
                                        <p:cTn id="49" dur="500" fill="hold"/>
                                        <p:tgtEl>
                                          <p:spTgt spid="15"/>
                                        </p:tgtEl>
                                        <p:attrNameLst>
                                          <p:attrName>ppt_x</p:attrName>
                                        </p:attrNameLst>
                                      </p:cBhvr>
                                      <p:tavLst>
                                        <p:tav tm="0">
                                          <p:val>
                                            <p:strVal val="#ppt_x"/>
                                          </p:val>
                                        </p:tav>
                                        <p:tav tm="100000">
                                          <p:val>
                                            <p:strVal val="#ppt_x"/>
                                          </p:val>
                                        </p:tav>
                                      </p:tavLst>
                                    </p:anim>
                                    <p:anim calcmode="lin" valueType="num">
                                      <p:cBhvr additive="base">
                                        <p:cTn id="50" dur="500" fill="hold"/>
                                        <p:tgtEl>
                                          <p:spTgt spid="15"/>
                                        </p:tgtEl>
                                        <p:attrNameLst>
                                          <p:attrName>ppt_y</p:attrName>
                                        </p:attrNameLst>
                                      </p:cBhvr>
                                      <p:tavLst>
                                        <p:tav tm="0">
                                          <p:val>
                                            <p:strVal val="1+#ppt_h/2"/>
                                          </p:val>
                                        </p:tav>
                                        <p:tav tm="100000">
                                          <p:val>
                                            <p:strVal val="#ppt_y"/>
                                          </p:val>
                                        </p:tav>
                                      </p:tavLst>
                                    </p:anim>
                                  </p:childTnLst>
                                </p:cTn>
                              </p:par>
                              <p:par>
                                <p:cTn id="51" presetID="2" presetClass="entr" presetSubtype="4" fill="hold" nodeType="withEffect">
                                  <p:stCondLst>
                                    <p:cond delay="0"/>
                                  </p:stCondLst>
                                  <p:childTnLst>
                                    <p:set>
                                      <p:cBhvr>
                                        <p:cTn id="52" dur="1" fill="hold">
                                          <p:stCondLst>
                                            <p:cond delay="0"/>
                                          </p:stCondLst>
                                        </p:cTn>
                                        <p:tgtEl>
                                          <p:spTgt spid="17"/>
                                        </p:tgtEl>
                                        <p:attrNameLst>
                                          <p:attrName>style.visibility</p:attrName>
                                        </p:attrNameLst>
                                      </p:cBhvr>
                                      <p:to>
                                        <p:strVal val="visible"/>
                                      </p:to>
                                    </p:set>
                                    <p:anim calcmode="lin" valueType="num">
                                      <p:cBhvr additive="base">
                                        <p:cTn id="53" dur="500" fill="hold"/>
                                        <p:tgtEl>
                                          <p:spTgt spid="17"/>
                                        </p:tgtEl>
                                        <p:attrNameLst>
                                          <p:attrName>ppt_x</p:attrName>
                                        </p:attrNameLst>
                                      </p:cBhvr>
                                      <p:tavLst>
                                        <p:tav tm="0">
                                          <p:val>
                                            <p:strVal val="#ppt_x"/>
                                          </p:val>
                                        </p:tav>
                                        <p:tav tm="100000">
                                          <p:val>
                                            <p:strVal val="#ppt_x"/>
                                          </p:val>
                                        </p:tav>
                                      </p:tavLst>
                                    </p:anim>
                                    <p:anim calcmode="lin" valueType="num">
                                      <p:cBhvr additive="base">
                                        <p:cTn id="54" dur="500" fill="hold"/>
                                        <p:tgtEl>
                                          <p:spTgt spid="17"/>
                                        </p:tgtEl>
                                        <p:attrNameLst>
                                          <p:attrName>ppt_y</p:attrName>
                                        </p:attrNameLst>
                                      </p:cBhvr>
                                      <p:tavLst>
                                        <p:tav tm="0">
                                          <p:val>
                                            <p:strVal val="1+#ppt_h/2"/>
                                          </p:val>
                                        </p:tav>
                                        <p:tav tm="100000">
                                          <p:val>
                                            <p:strVal val="#ppt_y"/>
                                          </p:val>
                                        </p:tav>
                                      </p:tavLst>
                                    </p:anim>
                                  </p:childTnLst>
                                </p:cTn>
                              </p:par>
                              <p:par>
                                <p:cTn id="55" presetID="2" presetClass="entr" presetSubtype="4" fill="hold" nodeType="withEffect">
                                  <p:stCondLst>
                                    <p:cond delay="0"/>
                                  </p:stCondLst>
                                  <p:childTnLst>
                                    <p:set>
                                      <p:cBhvr>
                                        <p:cTn id="56" dur="1" fill="hold">
                                          <p:stCondLst>
                                            <p:cond delay="0"/>
                                          </p:stCondLst>
                                        </p:cTn>
                                        <p:tgtEl>
                                          <p:spTgt spid="19"/>
                                        </p:tgtEl>
                                        <p:attrNameLst>
                                          <p:attrName>style.visibility</p:attrName>
                                        </p:attrNameLst>
                                      </p:cBhvr>
                                      <p:to>
                                        <p:strVal val="visible"/>
                                      </p:to>
                                    </p:set>
                                    <p:anim calcmode="lin" valueType="num">
                                      <p:cBhvr additive="base">
                                        <p:cTn id="57" dur="500" fill="hold"/>
                                        <p:tgtEl>
                                          <p:spTgt spid="19"/>
                                        </p:tgtEl>
                                        <p:attrNameLst>
                                          <p:attrName>ppt_x</p:attrName>
                                        </p:attrNameLst>
                                      </p:cBhvr>
                                      <p:tavLst>
                                        <p:tav tm="0">
                                          <p:val>
                                            <p:strVal val="#ppt_x"/>
                                          </p:val>
                                        </p:tav>
                                        <p:tav tm="100000">
                                          <p:val>
                                            <p:strVal val="#ppt_x"/>
                                          </p:val>
                                        </p:tav>
                                      </p:tavLst>
                                    </p:anim>
                                    <p:anim calcmode="lin" valueType="num">
                                      <p:cBhvr additive="base">
                                        <p:cTn id="58"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fill="hold" grpId="0" nodeType="clickEffect">
                                  <p:stCondLst>
                                    <p:cond delay="0"/>
                                  </p:stCondLst>
                                  <p:childTnLst>
                                    <p:set>
                                      <p:cBhvr>
                                        <p:cTn id="62" dur="1" fill="hold">
                                          <p:stCondLst>
                                            <p:cond delay="0"/>
                                          </p:stCondLst>
                                        </p:cTn>
                                        <p:tgtEl>
                                          <p:spTgt spid="22"/>
                                        </p:tgtEl>
                                        <p:attrNameLst>
                                          <p:attrName>style.visibility</p:attrName>
                                        </p:attrNameLst>
                                      </p:cBhvr>
                                      <p:to>
                                        <p:strVal val="visible"/>
                                      </p:to>
                                    </p:set>
                                    <p:anim calcmode="lin" valueType="num">
                                      <p:cBhvr additive="base">
                                        <p:cTn id="63" dur="500" fill="hold"/>
                                        <p:tgtEl>
                                          <p:spTgt spid="22"/>
                                        </p:tgtEl>
                                        <p:attrNameLst>
                                          <p:attrName>ppt_x</p:attrName>
                                        </p:attrNameLst>
                                      </p:cBhvr>
                                      <p:tavLst>
                                        <p:tav tm="0">
                                          <p:val>
                                            <p:strVal val="#ppt_x"/>
                                          </p:val>
                                        </p:tav>
                                        <p:tav tm="100000">
                                          <p:val>
                                            <p:strVal val="#ppt_x"/>
                                          </p:val>
                                        </p:tav>
                                      </p:tavLst>
                                    </p:anim>
                                    <p:anim calcmode="lin" valueType="num">
                                      <p:cBhvr additive="base">
                                        <p:cTn id="64"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2" presetClass="entr" presetSubtype="4" fill="hold" nodeType="clickEffect">
                                  <p:stCondLst>
                                    <p:cond delay="0"/>
                                  </p:stCondLst>
                                  <p:childTnLst>
                                    <p:set>
                                      <p:cBhvr>
                                        <p:cTn id="68" dur="1" fill="hold">
                                          <p:stCondLst>
                                            <p:cond delay="0"/>
                                          </p:stCondLst>
                                        </p:cTn>
                                        <p:tgtEl>
                                          <p:spTgt spid="57"/>
                                        </p:tgtEl>
                                        <p:attrNameLst>
                                          <p:attrName>style.visibility</p:attrName>
                                        </p:attrNameLst>
                                      </p:cBhvr>
                                      <p:to>
                                        <p:strVal val="visible"/>
                                      </p:to>
                                    </p:set>
                                    <p:anim calcmode="lin" valueType="num">
                                      <p:cBhvr additive="base">
                                        <p:cTn id="69" dur="500" fill="hold"/>
                                        <p:tgtEl>
                                          <p:spTgt spid="57"/>
                                        </p:tgtEl>
                                        <p:attrNameLst>
                                          <p:attrName>ppt_x</p:attrName>
                                        </p:attrNameLst>
                                      </p:cBhvr>
                                      <p:tavLst>
                                        <p:tav tm="0">
                                          <p:val>
                                            <p:strVal val="#ppt_x"/>
                                          </p:val>
                                        </p:tav>
                                        <p:tav tm="100000">
                                          <p:val>
                                            <p:strVal val="#ppt_x"/>
                                          </p:val>
                                        </p:tav>
                                      </p:tavLst>
                                    </p:anim>
                                    <p:anim calcmode="lin" valueType="num">
                                      <p:cBhvr additive="base">
                                        <p:cTn id="70" dur="500" fill="hold"/>
                                        <p:tgtEl>
                                          <p:spTgt spid="57"/>
                                        </p:tgtEl>
                                        <p:attrNameLst>
                                          <p:attrName>ppt_y</p:attrName>
                                        </p:attrNameLst>
                                      </p:cBhvr>
                                      <p:tavLst>
                                        <p:tav tm="0">
                                          <p:val>
                                            <p:strVal val="1+#ppt_h/2"/>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2" presetClass="entr" presetSubtype="8" fill="hold" grpId="0" nodeType="clickEffect">
                                  <p:stCondLst>
                                    <p:cond delay="0"/>
                                  </p:stCondLst>
                                  <p:childTnLst>
                                    <p:set>
                                      <p:cBhvr>
                                        <p:cTn id="74" dur="1" fill="hold">
                                          <p:stCondLst>
                                            <p:cond delay="0"/>
                                          </p:stCondLst>
                                        </p:cTn>
                                        <p:tgtEl>
                                          <p:spTgt spid="11"/>
                                        </p:tgtEl>
                                        <p:attrNameLst>
                                          <p:attrName>style.visibility</p:attrName>
                                        </p:attrNameLst>
                                      </p:cBhvr>
                                      <p:to>
                                        <p:strVal val="visible"/>
                                      </p:to>
                                    </p:set>
                                    <p:anim calcmode="lin" valueType="num">
                                      <p:cBhvr additive="base">
                                        <p:cTn id="75" dur="500" fill="hold"/>
                                        <p:tgtEl>
                                          <p:spTgt spid="11"/>
                                        </p:tgtEl>
                                        <p:attrNameLst>
                                          <p:attrName>ppt_x</p:attrName>
                                        </p:attrNameLst>
                                      </p:cBhvr>
                                      <p:tavLst>
                                        <p:tav tm="0">
                                          <p:val>
                                            <p:strVal val="0-#ppt_w/2"/>
                                          </p:val>
                                        </p:tav>
                                        <p:tav tm="100000">
                                          <p:val>
                                            <p:strVal val="#ppt_x"/>
                                          </p:val>
                                        </p:tav>
                                      </p:tavLst>
                                    </p:anim>
                                    <p:anim calcmode="lin" valueType="num">
                                      <p:cBhvr additive="base">
                                        <p:cTn id="76" dur="500" fill="hold"/>
                                        <p:tgtEl>
                                          <p:spTgt spid="11"/>
                                        </p:tgtEl>
                                        <p:attrNameLst>
                                          <p:attrName>ppt_y</p:attrName>
                                        </p:attrNameLst>
                                      </p:cBhvr>
                                      <p:tavLst>
                                        <p:tav tm="0">
                                          <p:val>
                                            <p:strVal val="#ppt_y"/>
                                          </p:val>
                                        </p:tav>
                                        <p:tav tm="100000">
                                          <p:val>
                                            <p:strVal val="#ppt_y"/>
                                          </p:val>
                                        </p:tav>
                                      </p:tavLst>
                                    </p:anim>
                                  </p:childTnLst>
                                </p:cTn>
                              </p:par>
                              <p:par>
                                <p:cTn id="77" presetID="2" presetClass="entr" presetSubtype="8" fill="hold" grpId="0" nodeType="withEffect">
                                  <p:stCondLst>
                                    <p:cond delay="0"/>
                                  </p:stCondLst>
                                  <p:childTnLst>
                                    <p:set>
                                      <p:cBhvr>
                                        <p:cTn id="78" dur="1" fill="hold">
                                          <p:stCondLst>
                                            <p:cond delay="0"/>
                                          </p:stCondLst>
                                        </p:cTn>
                                        <p:tgtEl>
                                          <p:spTgt spid="8"/>
                                        </p:tgtEl>
                                        <p:attrNameLst>
                                          <p:attrName>style.visibility</p:attrName>
                                        </p:attrNameLst>
                                      </p:cBhvr>
                                      <p:to>
                                        <p:strVal val="visible"/>
                                      </p:to>
                                    </p:set>
                                    <p:anim calcmode="lin" valueType="num">
                                      <p:cBhvr additive="base">
                                        <p:cTn id="79" dur="500" fill="hold"/>
                                        <p:tgtEl>
                                          <p:spTgt spid="8"/>
                                        </p:tgtEl>
                                        <p:attrNameLst>
                                          <p:attrName>ppt_x</p:attrName>
                                        </p:attrNameLst>
                                      </p:cBhvr>
                                      <p:tavLst>
                                        <p:tav tm="0">
                                          <p:val>
                                            <p:strVal val="0-#ppt_w/2"/>
                                          </p:val>
                                        </p:tav>
                                        <p:tav tm="100000">
                                          <p:val>
                                            <p:strVal val="#ppt_x"/>
                                          </p:val>
                                        </p:tav>
                                      </p:tavLst>
                                    </p:anim>
                                    <p:anim calcmode="lin" valueType="num">
                                      <p:cBhvr additive="base">
                                        <p:cTn id="80" dur="500" fill="hold"/>
                                        <p:tgtEl>
                                          <p:spTgt spid="8"/>
                                        </p:tgtEl>
                                        <p:attrNameLst>
                                          <p:attrName>ppt_y</p:attrName>
                                        </p:attrNameLst>
                                      </p:cBhvr>
                                      <p:tavLst>
                                        <p:tav tm="0">
                                          <p:val>
                                            <p:strVal val="#ppt_y"/>
                                          </p:val>
                                        </p:tav>
                                        <p:tav tm="100000">
                                          <p:val>
                                            <p:strVal val="#ppt_y"/>
                                          </p:val>
                                        </p:tav>
                                      </p:tavLst>
                                    </p:anim>
                                  </p:childTnLst>
                                </p:cTn>
                              </p:par>
                              <p:par>
                                <p:cTn id="81" presetID="2" presetClass="entr" presetSubtype="8" fill="hold" grpId="0" nodeType="withEffect">
                                  <p:stCondLst>
                                    <p:cond delay="0"/>
                                  </p:stCondLst>
                                  <p:childTnLst>
                                    <p:set>
                                      <p:cBhvr>
                                        <p:cTn id="82" dur="1" fill="hold">
                                          <p:stCondLst>
                                            <p:cond delay="0"/>
                                          </p:stCondLst>
                                        </p:cTn>
                                        <p:tgtEl>
                                          <p:spTgt spid="7"/>
                                        </p:tgtEl>
                                        <p:attrNameLst>
                                          <p:attrName>style.visibility</p:attrName>
                                        </p:attrNameLst>
                                      </p:cBhvr>
                                      <p:to>
                                        <p:strVal val="visible"/>
                                      </p:to>
                                    </p:set>
                                    <p:anim calcmode="lin" valueType="num">
                                      <p:cBhvr additive="base">
                                        <p:cTn id="83" dur="500" fill="hold"/>
                                        <p:tgtEl>
                                          <p:spTgt spid="7"/>
                                        </p:tgtEl>
                                        <p:attrNameLst>
                                          <p:attrName>ppt_x</p:attrName>
                                        </p:attrNameLst>
                                      </p:cBhvr>
                                      <p:tavLst>
                                        <p:tav tm="0">
                                          <p:val>
                                            <p:strVal val="0-#ppt_w/2"/>
                                          </p:val>
                                        </p:tav>
                                        <p:tav tm="100000">
                                          <p:val>
                                            <p:strVal val="#ppt_x"/>
                                          </p:val>
                                        </p:tav>
                                      </p:tavLst>
                                    </p:anim>
                                    <p:anim calcmode="lin" valueType="num">
                                      <p:cBhvr additive="base">
                                        <p:cTn id="84"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85" fill="hold">
                      <p:stCondLst>
                        <p:cond delay="indefinite"/>
                      </p:stCondLst>
                      <p:childTnLst>
                        <p:par>
                          <p:cTn id="86" fill="hold">
                            <p:stCondLst>
                              <p:cond delay="0"/>
                            </p:stCondLst>
                            <p:childTnLst>
                              <p:par>
                                <p:cTn id="87" presetID="3" presetClass="entr" presetSubtype="5" fill="hold" nodeType="clickEffect">
                                  <p:stCondLst>
                                    <p:cond delay="0"/>
                                  </p:stCondLst>
                                  <p:childTnLst>
                                    <p:set>
                                      <p:cBhvr>
                                        <p:cTn id="88" dur="1" fill="hold">
                                          <p:stCondLst>
                                            <p:cond delay="0"/>
                                          </p:stCondLst>
                                        </p:cTn>
                                        <p:tgtEl>
                                          <p:spTgt spid="16"/>
                                        </p:tgtEl>
                                        <p:attrNameLst>
                                          <p:attrName>style.visibility</p:attrName>
                                        </p:attrNameLst>
                                      </p:cBhvr>
                                      <p:to>
                                        <p:strVal val="visible"/>
                                      </p:to>
                                    </p:set>
                                    <p:animEffect transition="in" filter="blinds(vertical)">
                                      <p:cBhvr>
                                        <p:cTn id="89" dur="500"/>
                                        <p:tgtEl>
                                          <p:spTgt spid="16"/>
                                        </p:tgtEl>
                                      </p:cBhvr>
                                    </p:animEffect>
                                  </p:childTnLst>
                                </p:cTn>
                              </p:par>
                            </p:childTnLst>
                          </p:cTn>
                        </p:par>
                      </p:childTnLst>
                    </p:cTn>
                  </p:par>
                  <p:par>
                    <p:cTn id="90" fill="hold">
                      <p:stCondLst>
                        <p:cond delay="indefinite"/>
                      </p:stCondLst>
                      <p:childTnLst>
                        <p:par>
                          <p:cTn id="91" fill="hold">
                            <p:stCondLst>
                              <p:cond delay="0"/>
                            </p:stCondLst>
                            <p:childTnLst>
                              <p:par>
                                <p:cTn id="92" presetID="3" presetClass="entr" presetSubtype="10" fill="hold" nodeType="clickEffect">
                                  <p:stCondLst>
                                    <p:cond delay="0"/>
                                  </p:stCondLst>
                                  <p:childTnLst>
                                    <p:set>
                                      <p:cBhvr>
                                        <p:cTn id="93" dur="1" fill="hold">
                                          <p:stCondLst>
                                            <p:cond delay="0"/>
                                          </p:stCondLst>
                                        </p:cTn>
                                        <p:tgtEl>
                                          <p:spTgt spid="28"/>
                                        </p:tgtEl>
                                        <p:attrNameLst>
                                          <p:attrName>style.visibility</p:attrName>
                                        </p:attrNameLst>
                                      </p:cBhvr>
                                      <p:to>
                                        <p:strVal val="visible"/>
                                      </p:to>
                                    </p:set>
                                    <p:animEffect transition="in" filter="blinds(horizontal)">
                                      <p:cBhvr>
                                        <p:cTn id="94" dur="500"/>
                                        <p:tgtEl>
                                          <p:spTgt spid="28"/>
                                        </p:tgtEl>
                                      </p:cBhvr>
                                    </p:animEffect>
                                  </p:childTnLst>
                                </p:cTn>
                              </p:par>
                            </p:childTnLst>
                          </p:cTn>
                        </p:par>
                      </p:childTnLst>
                    </p:cTn>
                  </p:par>
                  <p:par>
                    <p:cTn id="95" fill="hold">
                      <p:stCondLst>
                        <p:cond delay="indefinite"/>
                      </p:stCondLst>
                      <p:childTnLst>
                        <p:par>
                          <p:cTn id="96" fill="hold">
                            <p:stCondLst>
                              <p:cond delay="0"/>
                            </p:stCondLst>
                            <p:childTnLst>
                              <p:par>
                                <p:cTn id="97" presetID="3" presetClass="entr" presetSubtype="10" fill="hold" nodeType="clickEffect">
                                  <p:stCondLst>
                                    <p:cond delay="0"/>
                                  </p:stCondLst>
                                  <p:childTnLst>
                                    <p:set>
                                      <p:cBhvr>
                                        <p:cTn id="98" dur="1" fill="hold">
                                          <p:stCondLst>
                                            <p:cond delay="0"/>
                                          </p:stCondLst>
                                        </p:cTn>
                                        <p:tgtEl>
                                          <p:spTgt spid="23"/>
                                        </p:tgtEl>
                                        <p:attrNameLst>
                                          <p:attrName>style.visibility</p:attrName>
                                        </p:attrNameLst>
                                      </p:cBhvr>
                                      <p:to>
                                        <p:strVal val="visible"/>
                                      </p:to>
                                    </p:set>
                                    <p:animEffect transition="in" filter="blinds(horizontal)">
                                      <p:cBhvr>
                                        <p:cTn id="99" dur="500"/>
                                        <p:tgtEl>
                                          <p:spTgt spid="23"/>
                                        </p:tgtEl>
                                      </p:cBhvr>
                                    </p:animEffect>
                                  </p:childTnLst>
                                </p:cTn>
                              </p:par>
                            </p:childTnLst>
                          </p:cTn>
                        </p:par>
                      </p:childTnLst>
                    </p:cTn>
                  </p:par>
                  <p:par>
                    <p:cTn id="100" fill="hold">
                      <p:stCondLst>
                        <p:cond delay="indefinite"/>
                      </p:stCondLst>
                      <p:childTnLst>
                        <p:par>
                          <p:cTn id="101" fill="hold">
                            <p:stCondLst>
                              <p:cond delay="0"/>
                            </p:stCondLst>
                            <p:childTnLst>
                              <p:par>
                                <p:cTn id="102" presetID="3" presetClass="entr" presetSubtype="10" fill="hold" nodeType="clickEffect">
                                  <p:stCondLst>
                                    <p:cond delay="0"/>
                                  </p:stCondLst>
                                  <p:childTnLst>
                                    <p:set>
                                      <p:cBhvr>
                                        <p:cTn id="103" dur="1" fill="hold">
                                          <p:stCondLst>
                                            <p:cond delay="0"/>
                                          </p:stCondLst>
                                        </p:cTn>
                                        <p:tgtEl>
                                          <p:spTgt spid="38"/>
                                        </p:tgtEl>
                                        <p:attrNameLst>
                                          <p:attrName>style.visibility</p:attrName>
                                        </p:attrNameLst>
                                      </p:cBhvr>
                                      <p:to>
                                        <p:strVal val="visible"/>
                                      </p:to>
                                    </p:set>
                                    <p:animEffect transition="in" filter="blinds(horizontal)">
                                      <p:cBhvr>
                                        <p:cTn id="104" dur="500"/>
                                        <p:tgtEl>
                                          <p:spTgt spid="38"/>
                                        </p:tgtEl>
                                      </p:cBhvr>
                                    </p:animEffect>
                                  </p:childTnLst>
                                </p:cTn>
                              </p:par>
                            </p:childTnLst>
                          </p:cTn>
                        </p:par>
                      </p:childTnLst>
                    </p:cTn>
                  </p:par>
                  <p:par>
                    <p:cTn id="105" fill="hold">
                      <p:stCondLst>
                        <p:cond delay="indefinite"/>
                      </p:stCondLst>
                      <p:childTnLst>
                        <p:par>
                          <p:cTn id="106" fill="hold">
                            <p:stCondLst>
                              <p:cond delay="0"/>
                            </p:stCondLst>
                            <p:childTnLst>
                              <p:par>
                                <p:cTn id="107" presetID="3" presetClass="entr" presetSubtype="10" fill="hold" nodeType="clickEffect">
                                  <p:stCondLst>
                                    <p:cond delay="0"/>
                                  </p:stCondLst>
                                  <p:childTnLst>
                                    <p:set>
                                      <p:cBhvr>
                                        <p:cTn id="108" dur="1" fill="hold">
                                          <p:stCondLst>
                                            <p:cond delay="0"/>
                                          </p:stCondLst>
                                        </p:cTn>
                                        <p:tgtEl>
                                          <p:spTgt spid="26"/>
                                        </p:tgtEl>
                                        <p:attrNameLst>
                                          <p:attrName>style.visibility</p:attrName>
                                        </p:attrNameLst>
                                      </p:cBhvr>
                                      <p:to>
                                        <p:strVal val="visible"/>
                                      </p:to>
                                    </p:set>
                                    <p:animEffect transition="in" filter="blinds(horizontal)">
                                      <p:cBhvr>
                                        <p:cTn id="109" dur="500"/>
                                        <p:tgtEl>
                                          <p:spTgt spid="26"/>
                                        </p:tgtEl>
                                      </p:cBhvr>
                                    </p:animEffect>
                                  </p:childTnLst>
                                </p:cTn>
                              </p:par>
                            </p:childTnLst>
                          </p:cTn>
                        </p:par>
                      </p:childTnLst>
                    </p:cTn>
                  </p:par>
                  <p:par>
                    <p:cTn id="110" fill="hold">
                      <p:stCondLst>
                        <p:cond delay="indefinite"/>
                      </p:stCondLst>
                      <p:childTnLst>
                        <p:par>
                          <p:cTn id="111" fill="hold">
                            <p:stCondLst>
                              <p:cond delay="0"/>
                            </p:stCondLst>
                            <p:childTnLst>
                              <p:par>
                                <p:cTn id="112" presetID="3" presetClass="entr" presetSubtype="10" fill="hold" nodeType="clickEffect">
                                  <p:stCondLst>
                                    <p:cond delay="0"/>
                                  </p:stCondLst>
                                  <p:childTnLst>
                                    <p:set>
                                      <p:cBhvr>
                                        <p:cTn id="113" dur="1" fill="hold">
                                          <p:stCondLst>
                                            <p:cond delay="0"/>
                                          </p:stCondLst>
                                        </p:cTn>
                                        <p:tgtEl>
                                          <p:spTgt spid="41"/>
                                        </p:tgtEl>
                                        <p:attrNameLst>
                                          <p:attrName>style.visibility</p:attrName>
                                        </p:attrNameLst>
                                      </p:cBhvr>
                                      <p:to>
                                        <p:strVal val="visible"/>
                                      </p:to>
                                    </p:set>
                                    <p:animEffect transition="in" filter="blinds(horizontal)">
                                      <p:cBhvr>
                                        <p:cTn id="114" dur="500"/>
                                        <p:tgtEl>
                                          <p:spTgt spid="41"/>
                                        </p:tgtEl>
                                      </p:cBhvr>
                                    </p:animEffect>
                                  </p:childTnLst>
                                </p:cTn>
                              </p:par>
                            </p:childTnLst>
                          </p:cTn>
                        </p:par>
                      </p:childTnLst>
                    </p:cTn>
                  </p:par>
                  <p:par>
                    <p:cTn id="115" fill="hold">
                      <p:stCondLst>
                        <p:cond delay="indefinite"/>
                      </p:stCondLst>
                      <p:childTnLst>
                        <p:par>
                          <p:cTn id="116" fill="hold">
                            <p:stCondLst>
                              <p:cond delay="0"/>
                            </p:stCondLst>
                            <p:childTnLst>
                              <p:par>
                                <p:cTn id="117" presetID="3" presetClass="entr" presetSubtype="10" fill="hold" nodeType="clickEffect">
                                  <p:stCondLst>
                                    <p:cond delay="0"/>
                                  </p:stCondLst>
                                  <p:childTnLst>
                                    <p:set>
                                      <p:cBhvr>
                                        <p:cTn id="118" dur="1" fill="hold">
                                          <p:stCondLst>
                                            <p:cond delay="0"/>
                                          </p:stCondLst>
                                        </p:cTn>
                                        <p:tgtEl>
                                          <p:spTgt spid="45"/>
                                        </p:tgtEl>
                                        <p:attrNameLst>
                                          <p:attrName>style.visibility</p:attrName>
                                        </p:attrNameLst>
                                      </p:cBhvr>
                                      <p:to>
                                        <p:strVal val="visible"/>
                                      </p:to>
                                    </p:set>
                                    <p:animEffect transition="in" filter="blinds(horizontal)">
                                      <p:cBhvr>
                                        <p:cTn id="119" dur="500"/>
                                        <p:tgtEl>
                                          <p:spTgt spid="45"/>
                                        </p:tgtEl>
                                      </p:cBhvr>
                                    </p:animEffect>
                                  </p:childTnLst>
                                </p:cTn>
                              </p:par>
                            </p:childTnLst>
                          </p:cTn>
                        </p:par>
                      </p:childTnLst>
                    </p:cTn>
                  </p:par>
                  <p:par>
                    <p:cTn id="120" fill="hold">
                      <p:stCondLst>
                        <p:cond delay="indefinite"/>
                      </p:stCondLst>
                      <p:childTnLst>
                        <p:par>
                          <p:cTn id="121" fill="hold">
                            <p:stCondLst>
                              <p:cond delay="0"/>
                            </p:stCondLst>
                            <p:childTnLst>
                              <p:par>
                                <p:cTn id="122" presetID="2" presetClass="entr" presetSubtype="4" fill="hold" nodeType="clickEffect">
                                  <p:stCondLst>
                                    <p:cond delay="0"/>
                                  </p:stCondLst>
                                  <p:childTnLst>
                                    <p:set>
                                      <p:cBhvr>
                                        <p:cTn id="123" dur="1" fill="hold">
                                          <p:stCondLst>
                                            <p:cond delay="0"/>
                                          </p:stCondLst>
                                        </p:cTn>
                                        <p:tgtEl>
                                          <p:spTgt spid="20"/>
                                        </p:tgtEl>
                                        <p:attrNameLst>
                                          <p:attrName>style.visibility</p:attrName>
                                        </p:attrNameLst>
                                      </p:cBhvr>
                                      <p:to>
                                        <p:strVal val="visible"/>
                                      </p:to>
                                    </p:set>
                                    <p:anim calcmode="lin" valueType="num">
                                      <p:cBhvr additive="base">
                                        <p:cTn id="124" dur="500" fill="hold"/>
                                        <p:tgtEl>
                                          <p:spTgt spid="20"/>
                                        </p:tgtEl>
                                        <p:attrNameLst>
                                          <p:attrName>ppt_x</p:attrName>
                                        </p:attrNameLst>
                                      </p:cBhvr>
                                      <p:tavLst>
                                        <p:tav tm="0">
                                          <p:val>
                                            <p:strVal val="#ppt_x"/>
                                          </p:val>
                                        </p:tav>
                                        <p:tav tm="100000">
                                          <p:val>
                                            <p:strVal val="#ppt_x"/>
                                          </p:val>
                                        </p:tav>
                                      </p:tavLst>
                                    </p:anim>
                                    <p:anim calcmode="lin" valueType="num">
                                      <p:cBhvr additive="base">
                                        <p:cTn id="125"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126" fill="hold">
                      <p:stCondLst>
                        <p:cond delay="indefinite"/>
                      </p:stCondLst>
                      <p:childTnLst>
                        <p:par>
                          <p:cTn id="127" fill="hold">
                            <p:stCondLst>
                              <p:cond delay="0"/>
                            </p:stCondLst>
                            <p:childTnLst>
                              <p:par>
                                <p:cTn id="128" presetID="3" presetClass="entr" presetSubtype="10" fill="hold" nodeType="clickEffect">
                                  <p:stCondLst>
                                    <p:cond delay="0"/>
                                  </p:stCondLst>
                                  <p:childTnLst>
                                    <p:set>
                                      <p:cBhvr>
                                        <p:cTn id="129" dur="1" fill="hold">
                                          <p:stCondLst>
                                            <p:cond delay="0"/>
                                          </p:stCondLst>
                                        </p:cTn>
                                        <p:tgtEl>
                                          <p:spTgt spid="18"/>
                                        </p:tgtEl>
                                        <p:attrNameLst>
                                          <p:attrName>style.visibility</p:attrName>
                                        </p:attrNameLst>
                                      </p:cBhvr>
                                      <p:to>
                                        <p:strVal val="visible"/>
                                      </p:to>
                                    </p:set>
                                    <p:animEffect transition="in" filter="blinds(horizontal)">
                                      <p:cBhvr>
                                        <p:cTn id="130" dur="500"/>
                                        <p:tgtEl>
                                          <p:spTgt spid="18"/>
                                        </p:tgtEl>
                                      </p:cBhvr>
                                    </p:animEffect>
                                  </p:childTnLst>
                                </p:cTn>
                              </p:par>
                            </p:childTnLst>
                          </p:cTn>
                        </p:par>
                      </p:childTnLst>
                    </p:cTn>
                  </p:par>
                  <p:par>
                    <p:cTn id="131" fill="hold">
                      <p:stCondLst>
                        <p:cond delay="indefinite"/>
                      </p:stCondLst>
                      <p:childTnLst>
                        <p:par>
                          <p:cTn id="132" fill="hold">
                            <p:stCondLst>
                              <p:cond delay="0"/>
                            </p:stCondLst>
                            <p:childTnLst>
                              <p:par>
                                <p:cTn id="133" presetID="3" presetClass="entr" presetSubtype="10" fill="hold" nodeType="clickEffect">
                                  <p:stCondLst>
                                    <p:cond delay="0"/>
                                  </p:stCondLst>
                                  <p:childTnLst>
                                    <p:set>
                                      <p:cBhvr>
                                        <p:cTn id="134" dur="1" fill="hold">
                                          <p:stCondLst>
                                            <p:cond delay="0"/>
                                          </p:stCondLst>
                                        </p:cTn>
                                        <p:tgtEl>
                                          <p:spTgt spid="36"/>
                                        </p:tgtEl>
                                        <p:attrNameLst>
                                          <p:attrName>style.visibility</p:attrName>
                                        </p:attrNameLst>
                                      </p:cBhvr>
                                      <p:to>
                                        <p:strVal val="visible"/>
                                      </p:to>
                                    </p:set>
                                    <p:animEffect transition="in" filter="blinds(horizontal)">
                                      <p:cBhvr>
                                        <p:cTn id="135" dur="500"/>
                                        <p:tgtEl>
                                          <p:spTgt spid="36"/>
                                        </p:tgtEl>
                                      </p:cBhvr>
                                    </p:animEffect>
                                  </p:childTnLst>
                                </p:cTn>
                              </p:par>
                            </p:childTnLst>
                          </p:cTn>
                        </p:par>
                      </p:childTnLst>
                    </p:cTn>
                  </p:par>
                  <p:par>
                    <p:cTn id="136" fill="hold">
                      <p:stCondLst>
                        <p:cond delay="indefinite"/>
                      </p:stCondLst>
                      <p:childTnLst>
                        <p:par>
                          <p:cTn id="137" fill="hold">
                            <p:stCondLst>
                              <p:cond delay="0"/>
                            </p:stCondLst>
                            <p:childTnLst>
                              <p:par>
                                <p:cTn id="138" presetID="3" presetClass="entr" presetSubtype="10" fill="hold" nodeType="clickEffect">
                                  <p:stCondLst>
                                    <p:cond delay="0"/>
                                  </p:stCondLst>
                                  <p:childTnLst>
                                    <p:set>
                                      <p:cBhvr>
                                        <p:cTn id="139" dur="1" fill="hold">
                                          <p:stCondLst>
                                            <p:cond delay="0"/>
                                          </p:stCondLst>
                                        </p:cTn>
                                        <p:tgtEl>
                                          <p:spTgt spid="24"/>
                                        </p:tgtEl>
                                        <p:attrNameLst>
                                          <p:attrName>style.visibility</p:attrName>
                                        </p:attrNameLst>
                                      </p:cBhvr>
                                      <p:to>
                                        <p:strVal val="visible"/>
                                      </p:to>
                                    </p:set>
                                    <p:animEffect transition="in" filter="blinds(horizontal)">
                                      <p:cBhvr>
                                        <p:cTn id="140" dur="500"/>
                                        <p:tgtEl>
                                          <p:spTgt spid="24"/>
                                        </p:tgtEl>
                                      </p:cBhvr>
                                    </p:animEffect>
                                  </p:childTnLst>
                                </p:cTn>
                              </p:par>
                            </p:childTnLst>
                          </p:cTn>
                        </p:par>
                      </p:childTnLst>
                    </p:cTn>
                  </p:par>
                  <p:par>
                    <p:cTn id="141" fill="hold">
                      <p:stCondLst>
                        <p:cond delay="indefinite"/>
                      </p:stCondLst>
                      <p:childTnLst>
                        <p:par>
                          <p:cTn id="142" fill="hold">
                            <p:stCondLst>
                              <p:cond delay="0"/>
                            </p:stCondLst>
                            <p:childTnLst>
                              <p:par>
                                <p:cTn id="143" presetID="3" presetClass="entr" presetSubtype="10" fill="hold" nodeType="clickEffect">
                                  <p:stCondLst>
                                    <p:cond delay="0"/>
                                  </p:stCondLst>
                                  <p:childTnLst>
                                    <p:set>
                                      <p:cBhvr>
                                        <p:cTn id="144" dur="1" fill="hold">
                                          <p:stCondLst>
                                            <p:cond delay="0"/>
                                          </p:stCondLst>
                                        </p:cTn>
                                        <p:tgtEl>
                                          <p:spTgt spid="51"/>
                                        </p:tgtEl>
                                        <p:attrNameLst>
                                          <p:attrName>style.visibility</p:attrName>
                                        </p:attrNameLst>
                                      </p:cBhvr>
                                      <p:to>
                                        <p:strVal val="visible"/>
                                      </p:to>
                                    </p:set>
                                    <p:animEffect transition="in" filter="blinds(horizontal)">
                                      <p:cBhvr>
                                        <p:cTn id="145" dur="500"/>
                                        <p:tgtEl>
                                          <p:spTgt spid="51"/>
                                        </p:tgtEl>
                                      </p:cBhvr>
                                    </p:animEffect>
                                  </p:childTnLst>
                                </p:cTn>
                              </p:par>
                            </p:childTnLst>
                          </p:cTn>
                        </p:par>
                      </p:childTnLst>
                    </p:cTn>
                  </p:par>
                  <p:par>
                    <p:cTn id="146" fill="hold">
                      <p:stCondLst>
                        <p:cond delay="indefinite"/>
                      </p:stCondLst>
                      <p:childTnLst>
                        <p:par>
                          <p:cTn id="147" fill="hold">
                            <p:stCondLst>
                              <p:cond delay="0"/>
                            </p:stCondLst>
                            <p:childTnLst>
                              <p:par>
                                <p:cTn id="148" presetID="2" presetClass="entr" presetSubtype="2" fill="hold" grpId="0" nodeType="clickEffect">
                                  <p:stCondLst>
                                    <p:cond delay="0"/>
                                  </p:stCondLst>
                                  <p:childTnLst>
                                    <p:set>
                                      <p:cBhvr>
                                        <p:cTn id="149" dur="1" fill="hold">
                                          <p:stCondLst>
                                            <p:cond delay="0"/>
                                          </p:stCondLst>
                                        </p:cTn>
                                        <p:tgtEl>
                                          <p:spTgt spid="58"/>
                                        </p:tgtEl>
                                        <p:attrNameLst>
                                          <p:attrName>style.visibility</p:attrName>
                                        </p:attrNameLst>
                                      </p:cBhvr>
                                      <p:to>
                                        <p:strVal val="visible"/>
                                      </p:to>
                                    </p:set>
                                    <p:anim calcmode="lin" valueType="num">
                                      <p:cBhvr additive="base">
                                        <p:cTn id="150" dur="500" fill="hold"/>
                                        <p:tgtEl>
                                          <p:spTgt spid="58"/>
                                        </p:tgtEl>
                                        <p:attrNameLst>
                                          <p:attrName>ppt_x</p:attrName>
                                        </p:attrNameLst>
                                      </p:cBhvr>
                                      <p:tavLst>
                                        <p:tav tm="0">
                                          <p:val>
                                            <p:strVal val="1+#ppt_w/2"/>
                                          </p:val>
                                        </p:tav>
                                        <p:tav tm="100000">
                                          <p:val>
                                            <p:strVal val="#ppt_x"/>
                                          </p:val>
                                        </p:tav>
                                      </p:tavLst>
                                    </p:anim>
                                    <p:anim calcmode="lin" valueType="num">
                                      <p:cBhvr additive="base">
                                        <p:cTn id="151" dur="500" fill="hold"/>
                                        <p:tgtEl>
                                          <p:spTgt spid="58"/>
                                        </p:tgtEl>
                                        <p:attrNameLst>
                                          <p:attrName>ppt_y</p:attrName>
                                        </p:attrNameLst>
                                      </p:cBhvr>
                                      <p:tavLst>
                                        <p:tav tm="0">
                                          <p:val>
                                            <p:strVal val="#ppt_y"/>
                                          </p:val>
                                        </p:tav>
                                        <p:tav tm="100000">
                                          <p:val>
                                            <p:strVal val="#ppt_y"/>
                                          </p:val>
                                        </p:tav>
                                      </p:tavLst>
                                    </p:anim>
                                  </p:childTnLst>
                                </p:cTn>
                              </p:par>
                              <p:par>
                                <p:cTn id="152" presetID="2" presetClass="entr" presetSubtype="2" fill="hold" grpId="0" nodeType="withEffect">
                                  <p:stCondLst>
                                    <p:cond delay="0"/>
                                  </p:stCondLst>
                                  <p:childTnLst>
                                    <p:set>
                                      <p:cBhvr>
                                        <p:cTn id="153" dur="1" fill="hold">
                                          <p:stCondLst>
                                            <p:cond delay="0"/>
                                          </p:stCondLst>
                                        </p:cTn>
                                        <p:tgtEl>
                                          <p:spTgt spid="29"/>
                                        </p:tgtEl>
                                        <p:attrNameLst>
                                          <p:attrName>style.visibility</p:attrName>
                                        </p:attrNameLst>
                                      </p:cBhvr>
                                      <p:to>
                                        <p:strVal val="visible"/>
                                      </p:to>
                                    </p:set>
                                    <p:anim calcmode="lin" valueType="num">
                                      <p:cBhvr additive="base">
                                        <p:cTn id="154" dur="500" fill="hold"/>
                                        <p:tgtEl>
                                          <p:spTgt spid="29"/>
                                        </p:tgtEl>
                                        <p:attrNameLst>
                                          <p:attrName>ppt_x</p:attrName>
                                        </p:attrNameLst>
                                      </p:cBhvr>
                                      <p:tavLst>
                                        <p:tav tm="0">
                                          <p:val>
                                            <p:strVal val="1+#ppt_w/2"/>
                                          </p:val>
                                        </p:tav>
                                        <p:tav tm="100000">
                                          <p:val>
                                            <p:strVal val="#ppt_x"/>
                                          </p:val>
                                        </p:tav>
                                      </p:tavLst>
                                    </p:anim>
                                    <p:anim calcmode="lin" valueType="num">
                                      <p:cBhvr additive="base">
                                        <p:cTn id="155" dur="500" fill="hold"/>
                                        <p:tgtEl>
                                          <p:spTgt spid="2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6" fill="hold" display="0">
                  <p:stCondLst>
                    <p:cond delay="indefinite"/>
                  </p:stCondLst>
                  <p:endCondLst>
                    <p:cond evt="onStopAudio" delay="0">
                      <p:tgtEl>
                        <p:sldTgt/>
                      </p:tgtEl>
                    </p:cond>
                  </p:endCondLst>
                </p:cTn>
                <p:tgtEl>
                  <p:spTgt spid="21"/>
                </p:tgtEl>
              </p:cMediaNode>
            </p:audio>
          </p:childTnLst>
        </p:cTn>
      </p:par>
    </p:tnLst>
    <p:bldLst>
      <p:bldP spid="7" grpId="0"/>
      <p:bldP spid="8" grpId="0"/>
      <p:bldP spid="10" grpId="0" animBg="1"/>
      <p:bldP spid="11" grpId="0"/>
      <p:bldP spid="12" grpId="0" animBg="1"/>
      <p:bldP spid="13" grpId="0" animBg="1"/>
      <p:bldP spid="58" grpId="0" animBg="1"/>
      <p:bldP spid="22" grpId="0" animBg="1"/>
      <p:bldP spid="46" grpId="0" animBg="1"/>
      <p:bldP spid="29"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IMING" val="|14.9|8.3|9.7|3.8|13.6|17.9|4.6|16|3.8|14.9|7|1.2"/>
</p:tagLst>
</file>

<file path=ppt/tags/tag2.xml><?xml version="1.0" encoding="utf-8"?>
<p:tagLst xmlns:a="http://schemas.openxmlformats.org/drawingml/2006/main" xmlns:r="http://schemas.openxmlformats.org/officeDocument/2006/relationships" xmlns:p="http://schemas.openxmlformats.org/presentationml/2006/main">
  <p:tag name="TIMING" val="|7.2|9|11.6|13.9|16.2|46.4|18.7|18.4|13|10.2|26|11.5|13.7|16.6"/>
</p:tagLst>
</file>

<file path=ppt/tags/tag3.xml><?xml version="1.0" encoding="utf-8"?>
<p:tagLst xmlns:a="http://schemas.openxmlformats.org/drawingml/2006/main" xmlns:r="http://schemas.openxmlformats.org/officeDocument/2006/relationships" xmlns:p="http://schemas.openxmlformats.org/presentationml/2006/main">
  <p:tag name="TIMING" val="|32.6|13.9|14.5|8.9|25.3|30.8|10.4|1.7|1.7|3.5|3.2|4.7|16.4|8.5|3|1.7|1.6|9.6"/>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13685</TotalTime>
  <Words>1410</Words>
  <Application>Microsoft Macintosh PowerPoint</Application>
  <PresentationFormat>Widescreen</PresentationFormat>
  <Paragraphs>331</Paragraphs>
  <Slides>10</Slides>
  <Notes>5</Notes>
  <HiddenSlides>0</HiddenSlides>
  <MMClips>3</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Avkash Chauhan</dc:creator>
  <cp:lastModifiedBy>Avkash Chauhan</cp:lastModifiedBy>
  <cp:revision>133</cp:revision>
  <dcterms:created xsi:type="dcterms:W3CDTF">2021-06-25T07:15:13Z</dcterms:created>
  <dcterms:modified xsi:type="dcterms:W3CDTF">2021-07-13T20:17:15Z</dcterms:modified>
</cp:coreProperties>
</file>